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2" r:id="rId5"/>
    <p:sldMasterId id="2147483821" r:id="rId6"/>
    <p:sldMasterId id="2147483852" r:id="rId7"/>
    <p:sldMasterId id="2147483862" r:id="rId8"/>
    <p:sldMasterId id="2147483840" r:id="rId9"/>
    <p:sldMasterId id="2147483872" r:id="rId10"/>
    <p:sldMasterId id="2147483882" r:id="rId11"/>
    <p:sldMasterId id="2147483892" r:id="rId12"/>
    <p:sldMasterId id="2147483902" r:id="rId13"/>
    <p:sldMasterId id="2147483912" r:id="rId14"/>
  </p:sldMasterIdLst>
  <p:notesMasterIdLst>
    <p:notesMasterId r:id="rId27"/>
  </p:notesMasterIdLst>
  <p:handoutMasterIdLst>
    <p:handoutMasterId r:id="rId28"/>
  </p:handoutMasterIdLst>
  <p:sldIdLst>
    <p:sldId id="293" r:id="rId15"/>
    <p:sldId id="3872" r:id="rId16"/>
    <p:sldId id="3796" r:id="rId17"/>
    <p:sldId id="3797" r:id="rId18"/>
    <p:sldId id="3876" r:id="rId19"/>
    <p:sldId id="3795" r:id="rId20"/>
    <p:sldId id="3794" r:id="rId21"/>
    <p:sldId id="3685" r:id="rId22"/>
    <p:sldId id="3874" r:id="rId23"/>
    <p:sldId id="3875" r:id="rId24"/>
    <p:sldId id="3696" r:id="rId25"/>
    <p:sldId id="3678" r:id="rId26"/>
  </p:sldIdLst>
  <p:sldSz cx="9144000" cy="5143500" type="screen16x9"/>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6" userDrawn="1">
          <p15:clr>
            <a:srgbClr val="A4A3A4"/>
          </p15:clr>
        </p15:guide>
        <p15:guide id="2" orient="horz" pos="660" userDrawn="1">
          <p15:clr>
            <a:srgbClr val="A4A3A4"/>
          </p15:clr>
        </p15:guide>
        <p15:guide id="3" pos="2880" userDrawn="1">
          <p15:clr>
            <a:srgbClr val="A4A3A4"/>
          </p15:clr>
        </p15:guide>
        <p15:guide id="4" orient="horz" pos="1236" userDrawn="1">
          <p15:clr>
            <a:srgbClr val="A4A3A4"/>
          </p15:clr>
        </p15:guide>
        <p15:guide id="5" orient="horz" pos="28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54F634-486B-1C2F-6B07-B30F9F19A5E2}" name="Brittanie Starr" initials="BS" userId="S::brittanie.starr@circahealthcare.com::60b389c0-4c8e-427a-a67b-27509ef5a0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Shope" initials="ES" lastIdx="3" clrIdx="0">
    <p:extLst>
      <p:ext uri="{19B8F6BF-5375-455C-9EA6-DF929625EA0E}">
        <p15:presenceInfo xmlns:p15="http://schemas.microsoft.com/office/powerpoint/2012/main" userId="S::eshope@circahealthcare.com::a8e9f780-028c-4fd3-b75e-9db9c11dfd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9"/>
    <a:srgbClr val="2FBBDA"/>
    <a:srgbClr val="8BC400"/>
    <a:srgbClr val="F65275"/>
    <a:srgbClr val="D6E865"/>
    <a:srgbClr val="565294"/>
    <a:srgbClr val="F68D2E"/>
    <a:srgbClr val="F2A900"/>
    <a:srgbClr val="E93CAC"/>
    <a:srgbClr val="FFC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3" autoAdjust="0"/>
    <p:restoredTop sz="89929" autoAdjust="0"/>
  </p:normalViewPr>
  <p:slideViewPr>
    <p:cSldViewPr snapToGrid="0" snapToObjects="1">
      <p:cViewPr varScale="1">
        <p:scale>
          <a:sx n="117" d="100"/>
          <a:sy n="117" d="100"/>
        </p:scale>
        <p:origin x="2184" y="80"/>
      </p:cViewPr>
      <p:guideLst>
        <p:guide pos="216"/>
        <p:guide orient="horz" pos="660"/>
        <p:guide pos="2880"/>
        <p:guide orient="horz" pos="1236"/>
        <p:guide orient="horz" pos="28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8" d="100"/>
          <a:sy n="138" d="100"/>
        </p:scale>
        <p:origin x="406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BDFF6-95DE-4BCF-A1E6-722427EE75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46666D2-AD11-4B5C-8B68-859262BE15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EAB606-52AE-4E1C-A8AB-F4D68F6AAD4B}" type="datetimeFigureOut">
              <a:rPr lang="en-GB" smtClean="0"/>
              <a:t>08/10/2024</a:t>
            </a:fld>
            <a:endParaRPr lang="en-GB"/>
          </a:p>
        </p:txBody>
      </p:sp>
      <p:sp>
        <p:nvSpPr>
          <p:cNvPr id="4" name="Footer Placeholder 3">
            <a:extLst>
              <a:ext uri="{FF2B5EF4-FFF2-40B4-BE49-F238E27FC236}">
                <a16:creationId xmlns:a16="http://schemas.microsoft.com/office/drawing/2014/main" id="{53253D96-07A6-45F8-90B7-2DD470A9A2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F96DE1-D39A-43C6-91CA-5B424C94BE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A2E15D-783B-4476-B8D0-34F5C8DBC7E0}" type="slidenum">
              <a:rPr lang="en-GB" smtClean="0"/>
              <a:t>‹#›</a:t>
            </a:fld>
            <a:endParaRPr lang="en-GB"/>
          </a:p>
        </p:txBody>
      </p:sp>
    </p:spTree>
    <p:extLst>
      <p:ext uri="{BB962C8B-B14F-4D97-AF65-F5344CB8AC3E}">
        <p14:creationId xmlns:p14="http://schemas.microsoft.com/office/powerpoint/2010/main" val="47462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C8E4B-95CD-444A-83B7-263DCD1255BC}"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4C667-2B36-2C43-8906-5ECA7CAEFC3D}" type="slidenum">
              <a:rPr lang="en-US" smtClean="0"/>
              <a:t>‹#›</a:t>
            </a:fld>
            <a:endParaRPr lang="en-US"/>
          </a:p>
        </p:txBody>
      </p:sp>
    </p:spTree>
    <p:extLst>
      <p:ext uri="{BB962C8B-B14F-4D97-AF65-F5344CB8AC3E}">
        <p14:creationId xmlns:p14="http://schemas.microsoft.com/office/powerpoint/2010/main" val="49842040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D4C667-2B36-2C43-8906-5ECA7CAEFC3D}" type="slidenum">
              <a:rPr lang="en-US" smtClean="0"/>
              <a:t>1</a:t>
            </a:fld>
            <a:endParaRPr lang="en-US"/>
          </a:p>
        </p:txBody>
      </p:sp>
    </p:spTree>
    <p:extLst>
      <p:ext uri="{BB962C8B-B14F-4D97-AF65-F5344CB8AC3E}">
        <p14:creationId xmlns:p14="http://schemas.microsoft.com/office/powerpoint/2010/main" val="44653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10</a:t>
            </a:fld>
            <a:endParaRPr lang="en-US"/>
          </a:p>
        </p:txBody>
      </p:sp>
    </p:spTree>
    <p:extLst>
      <p:ext uri="{BB962C8B-B14F-4D97-AF65-F5344CB8AC3E}">
        <p14:creationId xmlns:p14="http://schemas.microsoft.com/office/powerpoint/2010/main" val="258010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11</a:t>
            </a:fld>
            <a:endParaRPr lang="en-US"/>
          </a:p>
        </p:txBody>
      </p:sp>
    </p:spTree>
    <p:extLst>
      <p:ext uri="{BB962C8B-B14F-4D97-AF65-F5344CB8AC3E}">
        <p14:creationId xmlns:p14="http://schemas.microsoft.com/office/powerpoint/2010/main" val="414802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12</a:t>
            </a:fld>
            <a:endParaRPr lang="en-US"/>
          </a:p>
        </p:txBody>
      </p:sp>
    </p:spTree>
    <p:extLst>
      <p:ext uri="{BB962C8B-B14F-4D97-AF65-F5344CB8AC3E}">
        <p14:creationId xmlns:p14="http://schemas.microsoft.com/office/powerpoint/2010/main" val="93089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2</a:t>
            </a:fld>
            <a:endParaRPr lang="en-US"/>
          </a:p>
        </p:txBody>
      </p:sp>
    </p:spTree>
    <p:extLst>
      <p:ext uri="{BB962C8B-B14F-4D97-AF65-F5344CB8AC3E}">
        <p14:creationId xmlns:p14="http://schemas.microsoft.com/office/powerpoint/2010/main" val="275632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3</a:t>
            </a:fld>
            <a:endParaRPr lang="en-US"/>
          </a:p>
        </p:txBody>
      </p:sp>
    </p:spTree>
    <p:extLst>
      <p:ext uri="{BB962C8B-B14F-4D97-AF65-F5344CB8AC3E}">
        <p14:creationId xmlns:p14="http://schemas.microsoft.com/office/powerpoint/2010/main" val="123555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4</a:t>
            </a:fld>
            <a:endParaRPr lang="en-US"/>
          </a:p>
        </p:txBody>
      </p:sp>
    </p:spTree>
    <p:extLst>
      <p:ext uri="{BB962C8B-B14F-4D97-AF65-F5344CB8AC3E}">
        <p14:creationId xmlns:p14="http://schemas.microsoft.com/office/powerpoint/2010/main" val="64231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5</a:t>
            </a:fld>
            <a:endParaRPr lang="en-US"/>
          </a:p>
        </p:txBody>
      </p:sp>
    </p:spTree>
    <p:extLst>
      <p:ext uri="{BB962C8B-B14F-4D97-AF65-F5344CB8AC3E}">
        <p14:creationId xmlns:p14="http://schemas.microsoft.com/office/powerpoint/2010/main" val="48107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6</a:t>
            </a:fld>
            <a:endParaRPr lang="en-US"/>
          </a:p>
        </p:txBody>
      </p:sp>
    </p:spTree>
    <p:extLst>
      <p:ext uri="{BB962C8B-B14F-4D97-AF65-F5344CB8AC3E}">
        <p14:creationId xmlns:p14="http://schemas.microsoft.com/office/powerpoint/2010/main" val="54276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7</a:t>
            </a:fld>
            <a:endParaRPr lang="en-US"/>
          </a:p>
        </p:txBody>
      </p:sp>
    </p:spTree>
    <p:extLst>
      <p:ext uri="{BB962C8B-B14F-4D97-AF65-F5344CB8AC3E}">
        <p14:creationId xmlns:p14="http://schemas.microsoft.com/office/powerpoint/2010/main" val="320916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8</a:t>
            </a:fld>
            <a:endParaRPr lang="en-US"/>
          </a:p>
        </p:txBody>
      </p:sp>
    </p:spTree>
    <p:extLst>
      <p:ext uri="{BB962C8B-B14F-4D97-AF65-F5344CB8AC3E}">
        <p14:creationId xmlns:p14="http://schemas.microsoft.com/office/powerpoint/2010/main" val="264623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7D4C667-2B36-2C43-8906-5ECA7CAEFC3D}" type="slidenum">
              <a:rPr lang="en-US" smtClean="0"/>
              <a:t>9</a:t>
            </a:fld>
            <a:endParaRPr lang="en-US"/>
          </a:p>
        </p:txBody>
      </p:sp>
    </p:spTree>
    <p:extLst>
      <p:ext uri="{BB962C8B-B14F-4D97-AF65-F5344CB8AC3E}">
        <p14:creationId xmlns:p14="http://schemas.microsoft.com/office/powerpoint/2010/main" val="1248999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3.jpe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6.xml"/><Relationship Id="rId5" Type="http://schemas.openxmlformats.org/officeDocument/2006/relationships/image" Target="../media/image3.jpe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Master" Target="../slideMasters/slideMaster6.xml"/><Relationship Id="rId5" Type="http://schemas.openxmlformats.org/officeDocument/2006/relationships/image" Target="../media/image40.png"/><Relationship Id="rId4"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 Id="rId5" Type="http://schemas.openxmlformats.org/officeDocument/2006/relationships/image" Target="../media/image3.jpe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7.xml"/><Relationship Id="rId5" Type="http://schemas.openxmlformats.org/officeDocument/2006/relationships/image" Target="../media/image3.jpe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4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Master" Target="../slideMasters/slideMaster8.xml"/><Relationship Id="rId5" Type="http://schemas.openxmlformats.org/officeDocument/2006/relationships/image" Target="../media/image51.pn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Master" Target="../slideMasters/slideMaster8.xml"/><Relationship Id="rId5" Type="http://schemas.openxmlformats.org/officeDocument/2006/relationships/image" Target="../media/image3.jpe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3.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Master" Target="../slideMasters/slideMaster9.xml"/><Relationship Id="rId5" Type="http://schemas.openxmlformats.org/officeDocument/2006/relationships/image" Target="../media/image57.png"/><Relationship Id="rId4"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Master" Target="../slideMasters/slideMaster9.xml"/><Relationship Id="rId5" Type="http://schemas.openxmlformats.org/officeDocument/2006/relationships/image" Target="../media/image58.png"/><Relationship Id="rId4" Type="http://schemas.openxmlformats.org/officeDocument/2006/relationships/image" Target="../media/image3.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6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Master" Target="../slideMasters/slideMaster10.xml"/><Relationship Id="rId5" Type="http://schemas.openxmlformats.org/officeDocument/2006/relationships/image" Target="../media/image63.pn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Master" Target="../slideMasters/slideMaster10.xml"/><Relationship Id="rId5" Type="http://schemas.openxmlformats.org/officeDocument/2006/relationships/image" Target="../media/image64.png"/><Relationship Id="rId4"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6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anine">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84B3CC8-ED94-5B40-B248-4796EF614E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017"/>
          <a:stretch/>
        </p:blipFill>
        <p:spPr>
          <a:xfrm>
            <a:off x="-3" y="0"/>
            <a:ext cx="7652717" cy="5151162"/>
          </a:xfrm>
          <a:prstGeom prst="rect">
            <a:avLst/>
          </a:prstGeom>
        </p:spPr>
      </p:pic>
      <p:pic>
        <p:nvPicPr>
          <p:cNvPr id="23" name="Picture 22">
            <a:extLst>
              <a:ext uri="{FF2B5EF4-FFF2-40B4-BE49-F238E27FC236}">
                <a16:creationId xmlns:a16="http://schemas.microsoft.com/office/drawing/2014/main" id="{961FE72B-31CB-F641-B555-2207CA2929A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5000"/>
            <a:ext cx="7755759" cy="5167876"/>
          </a:xfrm>
          <a:prstGeom prst="rect">
            <a:avLst/>
          </a:prstGeom>
        </p:spPr>
      </p:pic>
      <p:sp>
        <p:nvSpPr>
          <p:cNvPr id="25" name="Rectangle 24">
            <a:extLst>
              <a:ext uri="{FF2B5EF4-FFF2-40B4-BE49-F238E27FC236}">
                <a16:creationId xmlns:a16="http://schemas.microsoft.com/office/drawing/2014/main" id="{B6B111EF-3FE6-0545-A17C-31F3FEC75AE9}"/>
              </a:ext>
            </a:extLst>
          </p:cNvPr>
          <p:cNvSpPr/>
          <p:nvPr userDrawn="1"/>
        </p:nvSpPr>
        <p:spPr>
          <a:xfrm>
            <a:off x="5581130" y="2654839"/>
            <a:ext cx="3562869" cy="2488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C0A5878-841F-5140-BDD3-64B0BB641C3C}"/>
              </a:ext>
            </a:extLst>
          </p:cNvPr>
          <p:cNvSpPr/>
          <p:nvPr userDrawn="1"/>
        </p:nvSpPr>
        <p:spPr>
          <a:xfrm>
            <a:off x="5475767" y="1021991"/>
            <a:ext cx="3668233" cy="367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ctrTitle"/>
          </p:nvPr>
        </p:nvSpPr>
        <p:spPr>
          <a:xfrm>
            <a:off x="5512764" y="1015882"/>
            <a:ext cx="3280857" cy="1357011"/>
          </a:xfrm>
          <a:prstGeom prst="rect">
            <a:avLst/>
          </a:prstGeom>
          <a:noFill/>
        </p:spPr>
        <p:txBody>
          <a:bodyPr lIns="0" rIns="0" anchor="t">
            <a:noAutofit/>
          </a:bodyPr>
          <a:lstStyle>
            <a:lvl1pPr algn="l">
              <a:defRPr sz="4000"/>
            </a:lvl1pPr>
          </a:lstStyle>
          <a:p>
            <a:r>
              <a:rPr lang="en-US" dirty="0"/>
              <a:t>Click to edit Master title style</a:t>
            </a:r>
          </a:p>
        </p:txBody>
      </p:sp>
      <p:sp>
        <p:nvSpPr>
          <p:cNvPr id="7" name="Oval 6">
            <a:extLst>
              <a:ext uri="{FF2B5EF4-FFF2-40B4-BE49-F238E27FC236}">
                <a16:creationId xmlns:a16="http://schemas.microsoft.com/office/drawing/2014/main" id="{A00C70A6-2DF3-714D-8F7C-2366BB6BEA6B}"/>
              </a:ext>
            </a:extLst>
          </p:cNvPr>
          <p:cNvSpPr/>
          <p:nvPr userDrawn="1"/>
        </p:nvSpPr>
        <p:spPr>
          <a:xfrm>
            <a:off x="4973897" y="1118265"/>
            <a:ext cx="368874" cy="368874"/>
          </a:xfrm>
          <a:prstGeom prst="ellipse">
            <a:avLst/>
          </a:prstGeom>
          <a:solidFill>
            <a:srgbClr val="8A39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E72346-4FC2-2545-A930-0F282FF2C7BB}"/>
              </a:ext>
            </a:extLst>
          </p:cNvPr>
          <p:cNvSpPr/>
          <p:nvPr userDrawn="1"/>
        </p:nvSpPr>
        <p:spPr>
          <a:xfrm>
            <a:off x="-3" y="4705676"/>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Picture 18" descr="A picture containing drawing&#10;&#10;Description automatically generated">
            <a:extLst>
              <a:ext uri="{FF2B5EF4-FFF2-40B4-BE49-F238E27FC236}">
                <a16:creationId xmlns:a16="http://schemas.microsoft.com/office/drawing/2014/main" id="{1EA59704-3537-8346-9B7E-AED272335D5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6EF9A9AA-74A6-0027-B80E-1A741141C2B3}"/>
              </a:ext>
            </a:extLst>
          </p:cNvPr>
          <p:cNvPicPr>
            <a:picLocks noChangeAspect="1"/>
          </p:cNvPicPr>
          <p:nvPr userDrawn="1"/>
        </p:nvPicPr>
        <p:blipFill>
          <a:blip r:embed="rId5"/>
          <a:stretch>
            <a:fillRect/>
          </a:stretch>
        </p:blipFill>
        <p:spPr>
          <a:xfrm>
            <a:off x="8176003" y="4196861"/>
            <a:ext cx="816469" cy="341951"/>
          </a:xfrm>
          <a:prstGeom prst="rect">
            <a:avLst/>
          </a:prstGeom>
        </p:spPr>
      </p:pic>
    </p:spTree>
    <p:extLst>
      <p:ext uri="{BB962C8B-B14F-4D97-AF65-F5344CB8AC3E}">
        <p14:creationId xmlns:p14="http://schemas.microsoft.com/office/powerpoint/2010/main" val="380749954"/>
      </p:ext>
    </p:extLst>
  </p:cSld>
  <p:clrMapOvr>
    <a:masterClrMapping/>
  </p:clrMapOvr>
  <p:extLst>
    <p:ext uri="{DCECCB84-F9BA-43D5-87BE-67443E8EF086}">
      <p15:sldGuideLst xmlns:p15="http://schemas.microsoft.com/office/powerpoint/2012/main">
        <p15:guide id="1" pos="3528">
          <p15:clr>
            <a:srgbClr val="FBAE40"/>
          </p15:clr>
        </p15:guide>
        <p15:guide id="2" orient="horz" pos="3156">
          <p15:clr>
            <a:srgbClr val="FBAE40"/>
          </p15:clr>
        </p15:guide>
        <p15:guide id="3" pos="4056">
          <p15:clr>
            <a:srgbClr val="FBAE40"/>
          </p15:clr>
        </p15:guide>
        <p15:guide id="4" orient="horz" pos="1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logo&#10;&#10;Description automatically generated">
            <a:extLst>
              <a:ext uri="{FF2B5EF4-FFF2-40B4-BE49-F238E27FC236}">
                <a16:creationId xmlns:a16="http://schemas.microsoft.com/office/drawing/2014/main" id="{393637AE-3783-BC40-ACDA-43E728AD398C}"/>
              </a:ext>
            </a:extLst>
          </p:cNvPr>
          <p:cNvPicPr>
            <a:picLocks noChangeAspect="1"/>
          </p:cNvPicPr>
          <p:nvPr userDrawn="1"/>
        </p:nvPicPr>
        <p:blipFill>
          <a:blip r:embed="rId2"/>
          <a:stretch>
            <a:fillRect/>
          </a:stretch>
        </p:blipFill>
        <p:spPr>
          <a:xfrm>
            <a:off x="4737753" y="-3856154"/>
            <a:ext cx="6159500" cy="6159500"/>
          </a:xfrm>
          <a:prstGeom prst="rect">
            <a:avLst/>
          </a:prstGeom>
        </p:spPr>
      </p:pic>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3" name="Rectangle 12">
            <a:extLst>
              <a:ext uri="{FF2B5EF4-FFF2-40B4-BE49-F238E27FC236}">
                <a16:creationId xmlns:a16="http://schemas.microsoft.com/office/drawing/2014/main" id="{604A95DE-DBE2-BD44-9EED-AF02A23CAB01}"/>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1" name="Picture 10" descr="A picture containing drawing&#10;&#10;Description automatically generated">
            <a:extLst>
              <a:ext uri="{FF2B5EF4-FFF2-40B4-BE49-F238E27FC236}">
                <a16:creationId xmlns:a16="http://schemas.microsoft.com/office/drawing/2014/main" id="{162DD584-3453-374A-B6B3-62E05210AD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9" name="Picture 8">
            <a:extLst>
              <a:ext uri="{FF2B5EF4-FFF2-40B4-BE49-F238E27FC236}">
                <a16:creationId xmlns:a16="http://schemas.microsoft.com/office/drawing/2014/main" id="{6EBF47E8-9289-CC84-6AF1-2C4C5BA76373}"/>
              </a:ext>
            </a:extLst>
          </p:cNvPr>
          <p:cNvPicPr>
            <a:picLocks noChangeAspect="1"/>
          </p:cNvPicPr>
          <p:nvPr userDrawn="1"/>
        </p:nvPicPr>
        <p:blipFill>
          <a:blip r:embed="rId4"/>
          <a:srcRect/>
          <a:stretch/>
        </p:blipFill>
        <p:spPr>
          <a:xfrm>
            <a:off x="8176003" y="4196861"/>
            <a:ext cx="816469" cy="341950"/>
          </a:xfrm>
          <a:prstGeom prst="rect">
            <a:avLst/>
          </a:prstGeom>
        </p:spPr>
      </p:pic>
    </p:spTree>
    <p:extLst>
      <p:ext uri="{BB962C8B-B14F-4D97-AF65-F5344CB8AC3E}">
        <p14:creationId xmlns:p14="http://schemas.microsoft.com/office/powerpoint/2010/main" val="3841699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riwinkle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9CD787B-DC2F-E543-880C-D9B4D8B8EDAA}"/>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FFC658"/>
          </a:solidFill>
          <a:ln w="38100">
            <a:solidFill>
              <a:srgbClr val="565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491DC6CA-8831-7842-9914-C648253BD7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22" name="Picture 21">
            <a:extLst>
              <a:ext uri="{FF2B5EF4-FFF2-40B4-BE49-F238E27FC236}">
                <a16:creationId xmlns:a16="http://schemas.microsoft.com/office/drawing/2014/main" id="{CFD37445-5301-0C40-8C2E-40C7047149EB}"/>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3877528045"/>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riwinkle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3F2BD6-17E6-2A4C-B33C-F7E0BF628D22}"/>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78C281A-1258-664F-A0BE-10A1E94119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4" name="Oval 23">
            <a:extLst>
              <a:ext uri="{FF2B5EF4-FFF2-40B4-BE49-F238E27FC236}">
                <a16:creationId xmlns:a16="http://schemas.microsoft.com/office/drawing/2014/main" id="{82D12388-E52B-1246-9455-170490D8341D}"/>
              </a:ext>
            </a:extLst>
          </p:cNvPr>
          <p:cNvSpPr/>
          <p:nvPr userDrawn="1"/>
        </p:nvSpPr>
        <p:spPr>
          <a:xfrm>
            <a:off x="4099320" y="2126901"/>
            <a:ext cx="313053" cy="313053"/>
          </a:xfrm>
          <a:prstGeom prst="ellipse">
            <a:avLst/>
          </a:prstGeom>
          <a:solidFill>
            <a:srgbClr val="FFC658"/>
          </a:solidFill>
          <a:ln w="38100">
            <a:solidFill>
              <a:srgbClr val="565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427CF89-B385-F146-9584-95BA729BFEED}"/>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455072038"/>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riwinkle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8EB1E55-0CC2-0B4D-9BAE-EA13358E4A67}"/>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4A9B2ACA-2628-3448-A640-682DAF2948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80418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eriwinkle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8F478E-128F-D741-A486-8180FAF3356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FFC658"/>
          </a:solidFill>
          <a:ln w="28575">
            <a:solidFill>
              <a:srgbClr val="565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DD1F164-47F3-AD4E-886F-C0286807B78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9" name="Content Placeholder 3">
            <a:extLst>
              <a:ext uri="{FF2B5EF4-FFF2-40B4-BE49-F238E27FC236}">
                <a16:creationId xmlns:a16="http://schemas.microsoft.com/office/drawing/2014/main" id="{B5EB0FD0-193D-EF4E-8311-59A499CDC2CB}"/>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4637149"/>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iwinkle Content 2">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437909C-D95B-DF47-9ECC-BE1262A87EEA}"/>
              </a:ext>
            </a:extLst>
          </p:cNvPr>
          <p:cNvSpPr/>
          <p:nvPr userDrawn="1"/>
        </p:nvSpPr>
        <p:spPr>
          <a:xfrm>
            <a:off x="0" y="0"/>
            <a:ext cx="9144000" cy="906716"/>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240AF00-0A93-8E41-8182-9DF16173F8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7BD2CDC-9913-3A4E-B25C-C05F761E1AD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9" name="Content Placeholder 3">
            <a:extLst>
              <a:ext uri="{FF2B5EF4-FFF2-40B4-BE49-F238E27FC236}">
                <a16:creationId xmlns:a16="http://schemas.microsoft.com/office/drawing/2014/main" id="{A406BD01-ECC8-974F-9792-17F77ECEC1BA}"/>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a:extLst>
              <a:ext uri="{FF2B5EF4-FFF2-40B4-BE49-F238E27FC236}">
                <a16:creationId xmlns:a16="http://schemas.microsoft.com/office/drawing/2014/main" id="{2A39D0DE-968D-C240-913D-90FDCD5576DE}"/>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1A069A94-34E2-EF48-B022-FD0D11FB66F9}"/>
              </a:ext>
            </a:extLst>
          </p:cNvPr>
          <p:cNvSpPr/>
          <p:nvPr userDrawn="1"/>
        </p:nvSpPr>
        <p:spPr>
          <a:xfrm>
            <a:off x="8519792" y="636558"/>
            <a:ext cx="153154" cy="153154"/>
          </a:xfrm>
          <a:prstGeom prst="ellipse">
            <a:avLst/>
          </a:prstGeom>
          <a:solidFill>
            <a:srgbClr val="FFC658"/>
          </a:solidFill>
          <a:ln w="28575">
            <a:solidFill>
              <a:srgbClr val="565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488660"/>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iwinkle Content 3_Pictur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FBCC02-A1AC-DC46-BD69-54D0896C0C5D}"/>
              </a:ext>
            </a:extLst>
          </p:cNvPr>
          <p:cNvSpPr/>
          <p:nvPr userDrawn="1"/>
        </p:nvSpPr>
        <p:spPr>
          <a:xfrm>
            <a:off x="0" y="0"/>
            <a:ext cx="9144000" cy="906716"/>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3EC69DC-3B05-ED46-B786-32997BF8CF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5" name="Picture Placeholder 4">
            <a:extLst>
              <a:ext uri="{FF2B5EF4-FFF2-40B4-BE49-F238E27FC236}">
                <a16:creationId xmlns:a16="http://schemas.microsoft.com/office/drawing/2014/main" id="{00290D8B-6C26-7D46-A19F-77AABE24FD95}"/>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D219F02-CF48-8740-86D0-E8A3B21D35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3" name="Oval 12">
            <a:extLst>
              <a:ext uri="{FF2B5EF4-FFF2-40B4-BE49-F238E27FC236}">
                <a16:creationId xmlns:a16="http://schemas.microsoft.com/office/drawing/2014/main" id="{E1B3E076-9725-4E44-9E65-F436A536696F}"/>
              </a:ext>
            </a:extLst>
          </p:cNvPr>
          <p:cNvSpPr/>
          <p:nvPr userDrawn="1"/>
        </p:nvSpPr>
        <p:spPr>
          <a:xfrm>
            <a:off x="8519792" y="636558"/>
            <a:ext cx="153154" cy="153154"/>
          </a:xfrm>
          <a:prstGeom prst="ellipse">
            <a:avLst/>
          </a:prstGeom>
          <a:solidFill>
            <a:srgbClr val="FFC658"/>
          </a:solidFill>
          <a:ln w="28575">
            <a:solidFill>
              <a:srgbClr val="565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35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eriwinkle Content 4_No foot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D1AB10-61A5-FE41-9F39-44306708E5F8}"/>
              </a:ext>
            </a:extLst>
          </p:cNvPr>
          <p:cNvSpPr/>
          <p:nvPr userDrawn="1"/>
        </p:nvSpPr>
        <p:spPr>
          <a:xfrm>
            <a:off x="0" y="0"/>
            <a:ext cx="9144000" cy="906716"/>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FD610DB-1574-A949-A327-771B97A2F9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9" name="Content Placeholder 3">
            <a:extLst>
              <a:ext uri="{FF2B5EF4-FFF2-40B4-BE49-F238E27FC236}">
                <a16:creationId xmlns:a16="http://schemas.microsoft.com/office/drawing/2014/main" id="{48873E83-E50A-7841-86D0-FEA3D05E1308}"/>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Oval 14">
            <a:extLst>
              <a:ext uri="{FF2B5EF4-FFF2-40B4-BE49-F238E27FC236}">
                <a16:creationId xmlns:a16="http://schemas.microsoft.com/office/drawing/2014/main" id="{CB0105C3-4633-8647-8766-911BFED1411F}"/>
              </a:ext>
            </a:extLst>
          </p:cNvPr>
          <p:cNvSpPr/>
          <p:nvPr userDrawn="1"/>
        </p:nvSpPr>
        <p:spPr>
          <a:xfrm>
            <a:off x="8519792" y="636558"/>
            <a:ext cx="153154" cy="153154"/>
          </a:xfrm>
          <a:prstGeom prst="ellipse">
            <a:avLst/>
          </a:prstGeom>
          <a:solidFill>
            <a:srgbClr val="FFC658"/>
          </a:solidFill>
          <a:ln w="28575">
            <a:solidFill>
              <a:srgbClr val="565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674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iwinkle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AA3F2F2-8329-5945-8A71-21B2A433FC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5" name="Picture 14">
            <a:extLst>
              <a:ext uri="{FF2B5EF4-FFF2-40B4-BE49-F238E27FC236}">
                <a16:creationId xmlns:a16="http://schemas.microsoft.com/office/drawing/2014/main" id="{45F7089F-1226-D34A-8829-88D449D502F1}"/>
              </a:ext>
            </a:extLst>
          </p:cNvPr>
          <p:cNvPicPr>
            <a:picLocks noChangeAspect="1"/>
          </p:cNvPicPr>
          <p:nvPr userDrawn="1"/>
        </p:nvPicPr>
        <p:blipFill>
          <a:blip r:embed="rId4"/>
          <a:srcRect/>
          <a:stretch/>
        </p:blipFill>
        <p:spPr>
          <a:xfrm>
            <a:off x="4737753" y="-3856154"/>
            <a:ext cx="6159500" cy="6159500"/>
          </a:xfrm>
          <a:prstGeom prst="rect">
            <a:avLst/>
          </a:prstGeom>
        </p:spPr>
      </p:pic>
      <p:pic>
        <p:nvPicPr>
          <p:cNvPr id="10" name="Picture 9">
            <a:extLst>
              <a:ext uri="{FF2B5EF4-FFF2-40B4-BE49-F238E27FC236}">
                <a16:creationId xmlns:a16="http://schemas.microsoft.com/office/drawing/2014/main" id="{F6C58EBA-AFA4-B643-74E5-3F80AA7F14F0}"/>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1697445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05C8A285-828E-B54A-8F76-7E2B3C315144}"/>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491DC6CA-8831-7842-9914-C648253BD7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1" name="Oval 20">
            <a:extLst>
              <a:ext uri="{FF2B5EF4-FFF2-40B4-BE49-F238E27FC236}">
                <a16:creationId xmlns:a16="http://schemas.microsoft.com/office/drawing/2014/main" id="{906A1B00-EB81-AD42-837E-9F5E95EB73D9}"/>
              </a:ext>
            </a:extLst>
          </p:cNvPr>
          <p:cNvSpPr/>
          <p:nvPr userDrawn="1"/>
        </p:nvSpPr>
        <p:spPr>
          <a:xfrm>
            <a:off x="4099320" y="2126901"/>
            <a:ext cx="313053" cy="313053"/>
          </a:xfrm>
          <a:prstGeom prst="ellipse">
            <a:avLst/>
          </a:prstGeom>
          <a:solidFill>
            <a:srgbClr val="F68D2E"/>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7BF8497-1A01-4A44-A15C-149A97FE2E48}"/>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1967828260"/>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Feline">
    <p:bg>
      <p:bgPr>
        <a:solidFill>
          <a:schemeClr val="bg1"/>
        </a:solidFill>
        <a:effectLst/>
      </p:bgPr>
    </p:bg>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139A8869-1D92-504A-9FC3-302F780B65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017"/>
          <a:stretch/>
        </p:blipFill>
        <p:spPr>
          <a:xfrm>
            <a:off x="-3" y="0"/>
            <a:ext cx="7652717" cy="5151162"/>
          </a:xfrm>
          <a:prstGeom prst="rect">
            <a:avLst/>
          </a:prstGeom>
        </p:spPr>
      </p:pic>
      <p:pic>
        <p:nvPicPr>
          <p:cNvPr id="4" name="Picture 3" descr="A picture containing person, looking, sitting, front&#10;&#10;Description automatically generated">
            <a:extLst>
              <a:ext uri="{FF2B5EF4-FFF2-40B4-BE49-F238E27FC236}">
                <a16:creationId xmlns:a16="http://schemas.microsoft.com/office/drawing/2014/main" id="{6630575A-46AF-E94B-9CFD-E249A25EA27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 y="0"/>
            <a:ext cx="4943861" cy="5128370"/>
          </a:xfrm>
          <a:prstGeom prst="rect">
            <a:avLst/>
          </a:prstGeom>
        </p:spPr>
      </p:pic>
      <p:sp>
        <p:nvSpPr>
          <p:cNvPr id="25" name="Rectangle 24">
            <a:extLst>
              <a:ext uri="{FF2B5EF4-FFF2-40B4-BE49-F238E27FC236}">
                <a16:creationId xmlns:a16="http://schemas.microsoft.com/office/drawing/2014/main" id="{B6B111EF-3FE6-0545-A17C-31F3FEC75AE9}"/>
              </a:ext>
            </a:extLst>
          </p:cNvPr>
          <p:cNvSpPr/>
          <p:nvPr userDrawn="1"/>
        </p:nvSpPr>
        <p:spPr>
          <a:xfrm>
            <a:off x="5581130" y="2654839"/>
            <a:ext cx="3562869" cy="2488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C0A5878-841F-5140-BDD3-64B0BB641C3C}"/>
              </a:ext>
            </a:extLst>
          </p:cNvPr>
          <p:cNvSpPr/>
          <p:nvPr userDrawn="1"/>
        </p:nvSpPr>
        <p:spPr>
          <a:xfrm>
            <a:off x="5475767" y="1015882"/>
            <a:ext cx="3668233" cy="367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ctrTitle"/>
          </p:nvPr>
        </p:nvSpPr>
        <p:spPr>
          <a:xfrm>
            <a:off x="5512764" y="1015882"/>
            <a:ext cx="3280857" cy="1357011"/>
          </a:xfrm>
          <a:prstGeom prst="rect">
            <a:avLst/>
          </a:prstGeom>
          <a:noFill/>
        </p:spPr>
        <p:txBody>
          <a:bodyPr lIns="0" rIns="0" anchor="t">
            <a:noAutofit/>
          </a:bodyPr>
          <a:lstStyle>
            <a:lvl1pPr algn="l">
              <a:defRPr sz="4000"/>
            </a:lvl1pPr>
          </a:lstStyle>
          <a:p>
            <a:r>
              <a:rPr lang="en-US" dirty="0"/>
              <a:t>Click to edit Master title style</a:t>
            </a:r>
          </a:p>
        </p:txBody>
      </p:sp>
      <p:sp>
        <p:nvSpPr>
          <p:cNvPr id="7" name="Oval 6">
            <a:extLst>
              <a:ext uri="{FF2B5EF4-FFF2-40B4-BE49-F238E27FC236}">
                <a16:creationId xmlns:a16="http://schemas.microsoft.com/office/drawing/2014/main" id="{A00C70A6-2DF3-714D-8F7C-2366BB6BEA6B}"/>
              </a:ext>
            </a:extLst>
          </p:cNvPr>
          <p:cNvSpPr/>
          <p:nvPr userDrawn="1"/>
        </p:nvSpPr>
        <p:spPr>
          <a:xfrm>
            <a:off x="4973897" y="1118265"/>
            <a:ext cx="368874" cy="368874"/>
          </a:xfrm>
          <a:prstGeom prst="ellipse">
            <a:avLst/>
          </a:prstGeom>
          <a:solidFill>
            <a:srgbClr val="8A39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D1CDD1-5C6F-2C44-9428-D58556C8A2D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5" name="Picture 14" descr="A picture containing drawing&#10;&#10;Description automatically generated">
            <a:extLst>
              <a:ext uri="{FF2B5EF4-FFF2-40B4-BE49-F238E27FC236}">
                <a16:creationId xmlns:a16="http://schemas.microsoft.com/office/drawing/2014/main" id="{F55EBA80-E14C-0948-BE96-A78D401C93D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2" name="Picture 11" descr="A logo with a black background&#10;&#10;Description automatically generated">
            <a:extLst>
              <a:ext uri="{FF2B5EF4-FFF2-40B4-BE49-F238E27FC236}">
                <a16:creationId xmlns:a16="http://schemas.microsoft.com/office/drawing/2014/main" id="{9C4703A6-7BC0-D9AC-EF46-E488DD9A9098}"/>
              </a:ext>
            </a:extLst>
          </p:cNvPr>
          <p:cNvPicPr>
            <a:picLocks noChangeAspect="1"/>
          </p:cNvPicPr>
          <p:nvPr userDrawn="1"/>
        </p:nvPicPr>
        <p:blipFill>
          <a:blip r:embed="rId5"/>
          <a:stretch>
            <a:fillRect/>
          </a:stretch>
        </p:blipFill>
        <p:spPr>
          <a:xfrm>
            <a:off x="8176003" y="4196861"/>
            <a:ext cx="816469" cy="341951"/>
          </a:xfrm>
          <a:prstGeom prst="rect">
            <a:avLst/>
          </a:prstGeom>
        </p:spPr>
      </p:pic>
    </p:spTree>
    <p:extLst>
      <p:ext uri="{BB962C8B-B14F-4D97-AF65-F5344CB8AC3E}">
        <p14:creationId xmlns:p14="http://schemas.microsoft.com/office/powerpoint/2010/main" val="3071705870"/>
      </p:ext>
    </p:extLst>
  </p:cSld>
  <p:clrMapOvr>
    <a:masterClrMapping/>
  </p:clrMapOvr>
  <p:extLst>
    <p:ext uri="{DCECCB84-F9BA-43D5-87BE-67443E8EF086}">
      <p15:sldGuideLst xmlns:p15="http://schemas.microsoft.com/office/powerpoint/2012/main">
        <p15:guide id="1" pos="3528">
          <p15:clr>
            <a:srgbClr val="FBAE40"/>
          </p15:clr>
        </p15:guide>
        <p15:guide id="2" orient="horz" pos="3156">
          <p15:clr>
            <a:srgbClr val="FBAE40"/>
          </p15:clr>
        </p15:guide>
        <p15:guide id="3" pos="4056">
          <p15:clr>
            <a:srgbClr val="FBAE40"/>
          </p15:clr>
        </p15:guide>
        <p15:guide id="4" orient="horz" pos="1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2D1C8FD-3CF3-5D4B-9B37-A0566489E2EC}"/>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78C281A-1258-664F-A0BE-10A1E94119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2" name="Oval 21">
            <a:extLst>
              <a:ext uri="{FF2B5EF4-FFF2-40B4-BE49-F238E27FC236}">
                <a16:creationId xmlns:a16="http://schemas.microsoft.com/office/drawing/2014/main" id="{4779C2E3-FB56-6A4D-A7B6-3CEADD25BF6A}"/>
              </a:ext>
            </a:extLst>
          </p:cNvPr>
          <p:cNvSpPr/>
          <p:nvPr userDrawn="1"/>
        </p:nvSpPr>
        <p:spPr>
          <a:xfrm>
            <a:off x="4099320" y="2126901"/>
            <a:ext cx="313053" cy="313053"/>
          </a:xfrm>
          <a:prstGeom prst="ellipse">
            <a:avLst/>
          </a:prstGeom>
          <a:solidFill>
            <a:srgbClr val="F68D2E"/>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8446BCA-D6D5-434F-95AA-8264BA99F530}"/>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3787380707"/>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5F6399C-D50B-2F42-8641-522C5D13B452}"/>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4A9B2ACA-2628-3448-A640-682DAF2948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1061916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1376A74-E1E4-B44C-9AB0-28057F22D2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F68D2E"/>
          </a:solidFill>
          <a:ln w="28575">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DD1F164-47F3-AD4E-886F-C0286807B78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73DE7D2D-CD2A-D145-9D7C-CEE2566EA6DE}"/>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7792502"/>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Content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CF5965-B801-884D-98E2-EBA61E845DD5}"/>
              </a:ext>
            </a:extLst>
          </p:cNvPr>
          <p:cNvSpPr/>
          <p:nvPr userDrawn="1"/>
        </p:nvSpPr>
        <p:spPr>
          <a:xfrm>
            <a:off x="0" y="0"/>
            <a:ext cx="9144000" cy="90671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9E5EFD4-049E-F54F-A6A3-D8DDE02F6EF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7BD2CDC-9913-3A4E-B25C-C05F761E1AD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9" name="Content Placeholder 3">
            <a:extLst>
              <a:ext uri="{FF2B5EF4-FFF2-40B4-BE49-F238E27FC236}">
                <a16:creationId xmlns:a16="http://schemas.microsoft.com/office/drawing/2014/main" id="{A406BD01-ECC8-974F-9792-17F77ECEC1BA}"/>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a:extLst>
              <a:ext uri="{FF2B5EF4-FFF2-40B4-BE49-F238E27FC236}">
                <a16:creationId xmlns:a16="http://schemas.microsoft.com/office/drawing/2014/main" id="{2A39D0DE-968D-C240-913D-90FDCD5576DE}"/>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ABFE84D7-88D0-B145-9A43-0D7E85527A90}"/>
              </a:ext>
            </a:extLst>
          </p:cNvPr>
          <p:cNvSpPr/>
          <p:nvPr userDrawn="1"/>
        </p:nvSpPr>
        <p:spPr>
          <a:xfrm>
            <a:off x="8519792" y="636558"/>
            <a:ext cx="153154" cy="153154"/>
          </a:xfrm>
          <a:prstGeom prst="ellipse">
            <a:avLst/>
          </a:prstGeom>
          <a:solidFill>
            <a:srgbClr val="F68D2E"/>
          </a:solidFill>
          <a:ln w="28575">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070304"/>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Content 3_Pictur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95ED84-E53C-FA4E-BD7D-5562C1CD44DB}"/>
              </a:ext>
            </a:extLst>
          </p:cNvPr>
          <p:cNvSpPr/>
          <p:nvPr userDrawn="1"/>
        </p:nvSpPr>
        <p:spPr>
          <a:xfrm>
            <a:off x="0" y="0"/>
            <a:ext cx="9144000" cy="90671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7DD8F25-D3C6-F64B-BFFC-ADE1D58B984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5" name="Picture Placeholder 4">
            <a:extLst>
              <a:ext uri="{FF2B5EF4-FFF2-40B4-BE49-F238E27FC236}">
                <a16:creationId xmlns:a16="http://schemas.microsoft.com/office/drawing/2014/main" id="{00290D8B-6C26-7D46-A19F-77AABE24FD95}"/>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D219F02-CF48-8740-86D0-E8A3B21D35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6" name="Oval 15">
            <a:extLst>
              <a:ext uri="{FF2B5EF4-FFF2-40B4-BE49-F238E27FC236}">
                <a16:creationId xmlns:a16="http://schemas.microsoft.com/office/drawing/2014/main" id="{272DBBB9-1952-154A-9564-C305EBC8A488}"/>
              </a:ext>
            </a:extLst>
          </p:cNvPr>
          <p:cNvSpPr/>
          <p:nvPr userDrawn="1"/>
        </p:nvSpPr>
        <p:spPr>
          <a:xfrm>
            <a:off x="8519792" y="636558"/>
            <a:ext cx="153154" cy="153154"/>
          </a:xfrm>
          <a:prstGeom prst="ellipse">
            <a:avLst/>
          </a:prstGeom>
          <a:solidFill>
            <a:srgbClr val="F68D2E"/>
          </a:solidFill>
          <a:ln w="28575">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376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Content 4_No footer">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8946F2-6077-0E46-93E6-95A12D3BD084}"/>
              </a:ext>
            </a:extLst>
          </p:cNvPr>
          <p:cNvSpPr/>
          <p:nvPr userDrawn="1"/>
        </p:nvSpPr>
        <p:spPr>
          <a:xfrm>
            <a:off x="0" y="0"/>
            <a:ext cx="9144000" cy="90671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3B95D3-8D9F-8144-B52E-884986FAB0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10" name="Oval 9">
            <a:extLst>
              <a:ext uri="{FF2B5EF4-FFF2-40B4-BE49-F238E27FC236}">
                <a16:creationId xmlns:a16="http://schemas.microsoft.com/office/drawing/2014/main" id="{488204AF-E2DB-DC41-B40B-B591F9EF0E28}"/>
              </a:ext>
            </a:extLst>
          </p:cNvPr>
          <p:cNvSpPr/>
          <p:nvPr userDrawn="1"/>
        </p:nvSpPr>
        <p:spPr>
          <a:xfrm>
            <a:off x="8519792" y="636558"/>
            <a:ext cx="153154" cy="153154"/>
          </a:xfrm>
          <a:prstGeom prst="ellipse">
            <a:avLst/>
          </a:prstGeom>
          <a:solidFill>
            <a:srgbClr val="F68D2E"/>
          </a:solidFill>
          <a:ln w="28575">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93D111F2-F6CE-C749-9638-172B4CBA862F}"/>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238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AA3F2F2-8329-5945-8A71-21B2A433FC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5" name="Picture 14">
            <a:extLst>
              <a:ext uri="{FF2B5EF4-FFF2-40B4-BE49-F238E27FC236}">
                <a16:creationId xmlns:a16="http://schemas.microsoft.com/office/drawing/2014/main" id="{B1F546E2-A201-3F4A-A51C-CCE9285A73C3}"/>
              </a:ext>
            </a:extLst>
          </p:cNvPr>
          <p:cNvPicPr>
            <a:picLocks noChangeAspect="1"/>
          </p:cNvPicPr>
          <p:nvPr userDrawn="1"/>
        </p:nvPicPr>
        <p:blipFill>
          <a:blip r:embed="rId4"/>
          <a:srcRect/>
          <a:stretch/>
        </p:blipFill>
        <p:spPr>
          <a:xfrm>
            <a:off x="4737753" y="-3856154"/>
            <a:ext cx="6159500" cy="6159500"/>
          </a:xfrm>
          <a:prstGeom prst="rect">
            <a:avLst/>
          </a:prstGeom>
        </p:spPr>
      </p:pic>
      <p:pic>
        <p:nvPicPr>
          <p:cNvPr id="10" name="Picture 9">
            <a:extLst>
              <a:ext uri="{FF2B5EF4-FFF2-40B4-BE49-F238E27FC236}">
                <a16:creationId xmlns:a16="http://schemas.microsoft.com/office/drawing/2014/main" id="{3AE0D203-8784-59C6-A2F6-C168A490ACC2}"/>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2134484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l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B87412C2-BF22-5943-821D-258804D208F3}"/>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87027B"/>
          </a:solidFill>
          <a:ln w="381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491DC6CA-8831-7842-9914-C648253BD7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21" name="Picture 20">
            <a:extLst>
              <a:ext uri="{FF2B5EF4-FFF2-40B4-BE49-F238E27FC236}">
                <a16:creationId xmlns:a16="http://schemas.microsoft.com/office/drawing/2014/main" id="{C60A8343-4E91-FA4D-8A21-8BD20C5D71EE}"/>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1634758540"/>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l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5E53C9E0-535C-544F-A7F3-14D6F8B277EA}"/>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78C281A-1258-664F-A0BE-10A1E94119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3" name="Oval 22">
            <a:extLst>
              <a:ext uri="{FF2B5EF4-FFF2-40B4-BE49-F238E27FC236}">
                <a16:creationId xmlns:a16="http://schemas.microsoft.com/office/drawing/2014/main" id="{7333FBA5-77D6-274D-90A9-BFE0CCC6B3BC}"/>
              </a:ext>
            </a:extLst>
          </p:cNvPr>
          <p:cNvSpPr/>
          <p:nvPr userDrawn="1"/>
        </p:nvSpPr>
        <p:spPr>
          <a:xfrm>
            <a:off x="4099320" y="2126901"/>
            <a:ext cx="313053" cy="313053"/>
          </a:xfrm>
          <a:prstGeom prst="ellipse">
            <a:avLst/>
          </a:prstGeom>
          <a:solidFill>
            <a:srgbClr val="87027B"/>
          </a:solidFill>
          <a:ln w="38100">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D3292EB-7732-B142-860D-FC93EE4CE41D}"/>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2571895755"/>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l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1D7F2C0-3705-AB45-81E8-F437CCB7C805}"/>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4A9B2ACA-2628-3448-A640-682DAF2948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651930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automatically generated">
            <a:extLst>
              <a:ext uri="{FF2B5EF4-FFF2-40B4-BE49-F238E27FC236}">
                <a16:creationId xmlns:a16="http://schemas.microsoft.com/office/drawing/2014/main" id="{7DEB872C-81F2-B341-8279-10C9465D74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6"/>
          <a:stretch/>
        </p:blipFill>
        <p:spPr>
          <a:xfrm>
            <a:off x="-1828422" y="-2044931"/>
            <a:ext cx="6400800" cy="6412027"/>
          </a:xfrm>
          <a:prstGeom prst="rect">
            <a:avLst/>
          </a:prstGeom>
        </p:spPr>
      </p:pic>
      <p:pic>
        <p:nvPicPr>
          <p:cNvPr id="14" name="Picture 13" descr="A picture containing person, person, photo, sitting&#10;&#10;Description automatically generated">
            <a:extLst>
              <a:ext uri="{FF2B5EF4-FFF2-40B4-BE49-F238E27FC236}">
                <a16:creationId xmlns:a16="http://schemas.microsoft.com/office/drawing/2014/main" id="{3B90A143-EDB2-604F-B82F-173A2E67D54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6"/>
          <a:stretch/>
        </p:blipFill>
        <p:spPr>
          <a:xfrm>
            <a:off x="-1828800" y="-2028304"/>
            <a:ext cx="6401177" cy="6399136"/>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D6E865"/>
          </a:solidFill>
          <a:ln w="38100">
            <a:solidFill>
              <a:srgbClr val="8A3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CE656B3C-BFEE-B246-82E9-2E0B7B5DD29C}"/>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3" name="Picture 22" descr="A picture containing drawing&#10;&#10;Description automatically generated">
            <a:extLst>
              <a:ext uri="{FF2B5EF4-FFF2-40B4-BE49-F238E27FC236}">
                <a16:creationId xmlns:a16="http://schemas.microsoft.com/office/drawing/2014/main" id="{B121EC1A-4A3A-9448-9BFE-25C31F98D89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1668019552"/>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l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2DA3F76-BA93-8346-BB08-6F5BA1EBBAC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87027B"/>
          </a:solidFill>
          <a:ln w="28575">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DD1F164-47F3-AD4E-886F-C0286807B78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2401AB53-6435-D74E-82C4-5E75635CDB12}"/>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8227137"/>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l Content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077E8C-0A1D-A44A-B1D1-C3B73DFAD263}"/>
              </a:ext>
            </a:extLst>
          </p:cNvPr>
          <p:cNvSpPr/>
          <p:nvPr userDrawn="1"/>
        </p:nvSpPr>
        <p:spPr>
          <a:xfrm>
            <a:off x="0" y="0"/>
            <a:ext cx="9144000" cy="906716"/>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6E4010C-AE4A-AA41-8BA7-F16492C88EB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7BD2CDC-9913-3A4E-B25C-C05F761E1AD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9" name="Content Placeholder 3">
            <a:extLst>
              <a:ext uri="{FF2B5EF4-FFF2-40B4-BE49-F238E27FC236}">
                <a16:creationId xmlns:a16="http://schemas.microsoft.com/office/drawing/2014/main" id="{A406BD01-ECC8-974F-9792-17F77ECEC1BA}"/>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a:extLst>
              <a:ext uri="{FF2B5EF4-FFF2-40B4-BE49-F238E27FC236}">
                <a16:creationId xmlns:a16="http://schemas.microsoft.com/office/drawing/2014/main" id="{2A39D0DE-968D-C240-913D-90FDCD5576DE}"/>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Oval 24">
            <a:extLst>
              <a:ext uri="{FF2B5EF4-FFF2-40B4-BE49-F238E27FC236}">
                <a16:creationId xmlns:a16="http://schemas.microsoft.com/office/drawing/2014/main" id="{2A9FDD97-48F6-5348-A514-5D39FEC04C14}"/>
              </a:ext>
            </a:extLst>
          </p:cNvPr>
          <p:cNvSpPr/>
          <p:nvPr userDrawn="1"/>
        </p:nvSpPr>
        <p:spPr>
          <a:xfrm>
            <a:off x="8519792" y="636558"/>
            <a:ext cx="153154" cy="153154"/>
          </a:xfrm>
          <a:prstGeom prst="ellipse">
            <a:avLst/>
          </a:prstGeom>
          <a:solidFill>
            <a:srgbClr val="87027B"/>
          </a:solidFill>
          <a:ln w="28575">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09742"/>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l Content 3_Pictur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5E0AAC-B45A-BF40-A326-A01C168A6D6B}"/>
              </a:ext>
            </a:extLst>
          </p:cNvPr>
          <p:cNvSpPr/>
          <p:nvPr userDrawn="1"/>
        </p:nvSpPr>
        <p:spPr>
          <a:xfrm>
            <a:off x="0" y="0"/>
            <a:ext cx="9144000" cy="906716"/>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78150A8-4BAB-464A-B975-C19924D718F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D219F02-CF48-8740-86D0-E8A3B21D35B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4" name="Oval 23">
            <a:extLst>
              <a:ext uri="{FF2B5EF4-FFF2-40B4-BE49-F238E27FC236}">
                <a16:creationId xmlns:a16="http://schemas.microsoft.com/office/drawing/2014/main" id="{CA488CCA-8E0C-8A4E-8462-E1753EDF0CDE}"/>
              </a:ext>
            </a:extLst>
          </p:cNvPr>
          <p:cNvSpPr/>
          <p:nvPr userDrawn="1"/>
        </p:nvSpPr>
        <p:spPr>
          <a:xfrm>
            <a:off x="8519792" y="636558"/>
            <a:ext cx="153154" cy="153154"/>
          </a:xfrm>
          <a:prstGeom prst="ellipse">
            <a:avLst/>
          </a:prstGeom>
          <a:solidFill>
            <a:srgbClr val="87027B"/>
          </a:solidFill>
          <a:ln w="28575">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717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l Content 4_No foot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D94E8D-1316-C943-BEA1-285A9B546355}"/>
              </a:ext>
            </a:extLst>
          </p:cNvPr>
          <p:cNvSpPr/>
          <p:nvPr userDrawn="1"/>
        </p:nvSpPr>
        <p:spPr>
          <a:xfrm>
            <a:off x="0" y="0"/>
            <a:ext cx="9144000" cy="906716"/>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E29ECB-ADBB-4A4C-B373-A9807E5B3D8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1" name="Oval 20">
            <a:extLst>
              <a:ext uri="{FF2B5EF4-FFF2-40B4-BE49-F238E27FC236}">
                <a16:creationId xmlns:a16="http://schemas.microsoft.com/office/drawing/2014/main" id="{1A07BA61-0486-D141-99BA-073056348BCF}"/>
              </a:ext>
            </a:extLst>
          </p:cNvPr>
          <p:cNvSpPr/>
          <p:nvPr userDrawn="1"/>
        </p:nvSpPr>
        <p:spPr>
          <a:xfrm>
            <a:off x="8519792" y="636558"/>
            <a:ext cx="153154" cy="153154"/>
          </a:xfrm>
          <a:prstGeom prst="ellipse">
            <a:avLst/>
          </a:prstGeom>
          <a:solidFill>
            <a:srgbClr val="87027B"/>
          </a:solidFill>
          <a:ln w="28575">
            <a:solidFill>
              <a:srgbClr val="00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11F9C2EE-247A-1845-B437-8E040F1A1C6E}"/>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646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l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9519A99-483B-2645-B888-75A183CEFABC}"/>
              </a:ext>
            </a:extLst>
          </p:cNvPr>
          <p:cNvPicPr>
            <a:picLocks noChangeAspect="1"/>
          </p:cNvPicPr>
          <p:nvPr userDrawn="1"/>
        </p:nvPicPr>
        <p:blipFill>
          <a:blip r:embed="rId2"/>
          <a:srcRect/>
          <a:stretch/>
        </p:blipFill>
        <p:spPr>
          <a:xfrm>
            <a:off x="4737753" y="-3856154"/>
            <a:ext cx="6159500" cy="6159500"/>
          </a:xfrm>
          <a:prstGeom prst="rect">
            <a:avLst/>
          </a:prstGeom>
        </p:spPr>
      </p:pic>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AA3F2F2-8329-5945-8A71-21B2A433FC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0" name="Picture 9">
            <a:extLst>
              <a:ext uri="{FF2B5EF4-FFF2-40B4-BE49-F238E27FC236}">
                <a16:creationId xmlns:a16="http://schemas.microsoft.com/office/drawing/2014/main" id="{DDFFD903-5777-7053-EB47-8C437328919B}"/>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1877400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152A9B17-F582-0945-AED7-68F4315F5C75}"/>
              </a:ext>
            </a:extLst>
          </p:cNvPr>
          <p:cNvPicPr>
            <a:picLocks noChangeAspect="1"/>
          </p:cNvPicPr>
          <p:nvPr userDrawn="1"/>
        </p:nvPicPr>
        <p:blipFill>
          <a:blip r:embed="rId2"/>
          <a:srcRect/>
          <a:stretch/>
        </p:blipFill>
        <p:spPr>
          <a:xfrm>
            <a:off x="-1828422" y="-2033704"/>
            <a:ext cx="6400800" cy="6400800"/>
          </a:xfrm>
          <a:prstGeom prst="rect">
            <a:avLst/>
          </a:prstGeom>
        </p:spPr>
      </p:pic>
      <p:pic>
        <p:nvPicPr>
          <p:cNvPr id="21" name="Picture 20">
            <a:extLst>
              <a:ext uri="{FF2B5EF4-FFF2-40B4-BE49-F238E27FC236}">
                <a16:creationId xmlns:a16="http://schemas.microsoft.com/office/drawing/2014/main" id="{57090B69-87CA-5142-A26B-061BC6475734}"/>
              </a:ext>
            </a:extLst>
          </p:cNvPr>
          <p:cNvPicPr>
            <a:picLocks noChangeAspect="1"/>
          </p:cNvPicPr>
          <p:nvPr userDrawn="1"/>
        </p:nvPicPr>
        <p:blipFill>
          <a:blip r:embed="rId3"/>
          <a:srcRect/>
          <a:stretch/>
        </p:blipFill>
        <p:spPr>
          <a:xfrm>
            <a:off x="-1828422" y="-2029968"/>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71DBD4"/>
          </a:solid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CB700D8-5179-994B-8A82-4181E28C949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3068653506"/>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9CF2E8A-A04B-8844-A2DB-FA21265F86B8}"/>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EA229B0-F4DC-F04D-8585-DC016FA6EEC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1" name="Oval 20">
            <a:extLst>
              <a:ext uri="{FF2B5EF4-FFF2-40B4-BE49-F238E27FC236}">
                <a16:creationId xmlns:a16="http://schemas.microsoft.com/office/drawing/2014/main" id="{156D5072-52F9-204D-BB81-DE6CF088FF6E}"/>
              </a:ext>
            </a:extLst>
          </p:cNvPr>
          <p:cNvSpPr/>
          <p:nvPr userDrawn="1"/>
        </p:nvSpPr>
        <p:spPr>
          <a:xfrm>
            <a:off x="4099320" y="2126901"/>
            <a:ext cx="313053" cy="313053"/>
          </a:xfrm>
          <a:prstGeom prst="ellipse">
            <a:avLst/>
          </a:prstGeom>
          <a:solidFill>
            <a:srgbClr val="71DBD4"/>
          </a:solidFill>
          <a:ln w="38100">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7C6EA18-CD87-D148-BB45-438B83972D86}"/>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1887682688"/>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Divider 3">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94EF8BE-858F-7644-B251-4C337D7A9836}"/>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8F83D6A-CA85-9642-A72F-32C218D313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435862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E7BC492-95BC-1843-9E4F-71FA193D79A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71DBD4"/>
          </a:solid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A473725-5920-EA49-B24A-9FC15E1B45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E33CCEB6-ED87-F944-96CE-2CE8126A8E48}"/>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0489687"/>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Content 2">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B58A472-00CC-F042-986F-7133A9A69354}"/>
              </a:ext>
            </a:extLst>
          </p:cNvPr>
          <p:cNvSpPr/>
          <p:nvPr userDrawn="1"/>
        </p:nvSpPr>
        <p:spPr>
          <a:xfrm>
            <a:off x="0" y="0"/>
            <a:ext cx="9144000" cy="906716"/>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A3D760-E6EC-7249-ADAF-E0222761F2F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0AEBA9-03D7-F647-9400-638090597A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4" name="Content Placeholder 3">
            <a:extLst>
              <a:ext uri="{FF2B5EF4-FFF2-40B4-BE49-F238E27FC236}">
                <a16:creationId xmlns:a16="http://schemas.microsoft.com/office/drawing/2014/main" id="{D83FC011-B159-6F45-AB53-A7A072BC0766}"/>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F5AECD-92B9-EE4D-A766-820B73FC0CAB}"/>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Oval 27">
            <a:extLst>
              <a:ext uri="{FF2B5EF4-FFF2-40B4-BE49-F238E27FC236}">
                <a16:creationId xmlns:a16="http://schemas.microsoft.com/office/drawing/2014/main" id="{B58CF33B-A53C-A548-BFFA-61480CDC79E5}"/>
              </a:ext>
            </a:extLst>
          </p:cNvPr>
          <p:cNvSpPr/>
          <p:nvPr userDrawn="1"/>
        </p:nvSpPr>
        <p:spPr>
          <a:xfrm>
            <a:off x="8519792" y="636558"/>
            <a:ext cx="153154" cy="153154"/>
          </a:xfrm>
          <a:prstGeom prst="ellipse">
            <a:avLst/>
          </a:prstGeom>
          <a:solidFill>
            <a:srgbClr val="71DBD4"/>
          </a:solid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43892"/>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close up of a logo&#10;&#10;Description automatically generated">
            <a:extLst>
              <a:ext uri="{FF2B5EF4-FFF2-40B4-BE49-F238E27FC236}">
                <a16:creationId xmlns:a16="http://schemas.microsoft.com/office/drawing/2014/main" id="{9F77BA25-960E-FD48-92E4-375B620D136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6"/>
          <a:stretch/>
        </p:blipFill>
        <p:spPr>
          <a:xfrm>
            <a:off x="-1828422" y="-2044931"/>
            <a:ext cx="6400800" cy="6412027"/>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grpSp>
        <p:nvGrpSpPr>
          <p:cNvPr id="14" name="Group 13">
            <a:extLst>
              <a:ext uri="{FF2B5EF4-FFF2-40B4-BE49-F238E27FC236}">
                <a16:creationId xmlns:a16="http://schemas.microsoft.com/office/drawing/2014/main" id="{068FE245-651A-3544-BE48-8D32D6F3001B}"/>
              </a:ext>
            </a:extLst>
          </p:cNvPr>
          <p:cNvGrpSpPr/>
          <p:nvPr userDrawn="1"/>
        </p:nvGrpSpPr>
        <p:grpSpPr>
          <a:xfrm>
            <a:off x="-1" y="4693961"/>
            <a:ext cx="9144000" cy="457200"/>
            <a:chOff x="-1" y="4693961"/>
            <a:chExt cx="9144000" cy="457200"/>
          </a:xfrm>
        </p:grpSpPr>
        <p:sp>
          <p:nvSpPr>
            <p:cNvPr id="15" name="Rectangle 14">
              <a:extLst>
                <a:ext uri="{FF2B5EF4-FFF2-40B4-BE49-F238E27FC236}">
                  <a16:creationId xmlns:a16="http://schemas.microsoft.com/office/drawing/2014/main" id="{65AB809D-5289-564F-BAF2-CCC38A9E043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3FA9B337-CA18-C241-9D79-0C5FE09970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grpSp>
      <p:pic>
        <p:nvPicPr>
          <p:cNvPr id="21" name="Picture 20" descr="A picture containing drawing&#10;&#10;Description automatically generated">
            <a:extLst>
              <a:ext uri="{FF2B5EF4-FFF2-40B4-BE49-F238E27FC236}">
                <a16:creationId xmlns:a16="http://schemas.microsoft.com/office/drawing/2014/main" id="{3F28875F-45F5-D544-88FB-3A3C3AC45FB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2" name="Oval 21">
            <a:extLst>
              <a:ext uri="{FF2B5EF4-FFF2-40B4-BE49-F238E27FC236}">
                <a16:creationId xmlns:a16="http://schemas.microsoft.com/office/drawing/2014/main" id="{B339AE33-B2B3-4044-A459-CB4C19B7C1B6}"/>
              </a:ext>
            </a:extLst>
          </p:cNvPr>
          <p:cNvSpPr/>
          <p:nvPr userDrawn="1"/>
        </p:nvSpPr>
        <p:spPr>
          <a:xfrm>
            <a:off x="4099320" y="2126901"/>
            <a:ext cx="313053" cy="313053"/>
          </a:xfrm>
          <a:prstGeom prst="ellipse">
            <a:avLst/>
          </a:prstGeom>
          <a:solidFill>
            <a:srgbClr val="D6E865"/>
          </a:solidFill>
          <a:ln w="38100">
            <a:solidFill>
              <a:srgbClr val="8A3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813CC25-448C-8B49-B233-D8EAC370F7E1}"/>
              </a:ext>
            </a:extLst>
          </p:cNvPr>
          <p:cNvPicPr>
            <a:picLocks noChangeAspect="1"/>
          </p:cNvPicPr>
          <p:nvPr userDrawn="1"/>
        </p:nvPicPr>
        <p:blipFill>
          <a:blip r:embed="rId5"/>
          <a:srcRect/>
          <a:stretch/>
        </p:blipFill>
        <p:spPr>
          <a:xfrm>
            <a:off x="-1827780" y="-2028304"/>
            <a:ext cx="6399136" cy="6399136"/>
          </a:xfrm>
          <a:prstGeom prst="rect">
            <a:avLst/>
          </a:prstGeom>
        </p:spPr>
      </p:pic>
    </p:spTree>
    <p:extLst>
      <p:ext uri="{BB962C8B-B14F-4D97-AF65-F5344CB8AC3E}">
        <p14:creationId xmlns:p14="http://schemas.microsoft.com/office/powerpoint/2010/main" val="306634204"/>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en Content 3_Pictur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CDBD9B-3341-AC4F-818E-C8841CB5B132}"/>
              </a:ext>
            </a:extLst>
          </p:cNvPr>
          <p:cNvSpPr/>
          <p:nvPr userDrawn="1"/>
        </p:nvSpPr>
        <p:spPr>
          <a:xfrm>
            <a:off x="0" y="0"/>
            <a:ext cx="9144000" cy="906716"/>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A8CCE43-433A-4A4A-8ACD-493931F54B8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8B25894-8164-BD45-A149-37221A3690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E153397D-60D0-E44A-9570-C468CDDF2AEF}"/>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33" name="Oval 32">
            <a:extLst>
              <a:ext uri="{FF2B5EF4-FFF2-40B4-BE49-F238E27FC236}">
                <a16:creationId xmlns:a16="http://schemas.microsoft.com/office/drawing/2014/main" id="{2B44DAF9-40C7-6B44-BF02-B4F06F9BCFC5}"/>
              </a:ext>
            </a:extLst>
          </p:cNvPr>
          <p:cNvSpPr/>
          <p:nvPr userDrawn="1"/>
        </p:nvSpPr>
        <p:spPr>
          <a:xfrm>
            <a:off x="8519792" y="636558"/>
            <a:ext cx="153154" cy="153154"/>
          </a:xfrm>
          <a:prstGeom prst="ellipse">
            <a:avLst/>
          </a:prstGeom>
          <a:solidFill>
            <a:srgbClr val="71DBD4"/>
          </a:solid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819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Content 4_No footer">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C13633-0D1E-8C41-B540-7B04B4750721}"/>
              </a:ext>
            </a:extLst>
          </p:cNvPr>
          <p:cNvSpPr/>
          <p:nvPr userDrawn="1"/>
        </p:nvSpPr>
        <p:spPr>
          <a:xfrm>
            <a:off x="0" y="0"/>
            <a:ext cx="9144000" cy="906716"/>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F94DEB7-57D7-6644-8DBD-E8560F61333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2" name="Oval 21">
            <a:extLst>
              <a:ext uri="{FF2B5EF4-FFF2-40B4-BE49-F238E27FC236}">
                <a16:creationId xmlns:a16="http://schemas.microsoft.com/office/drawing/2014/main" id="{CB184DA9-B6FD-E84F-AA13-BC16A53A4EBA}"/>
              </a:ext>
            </a:extLst>
          </p:cNvPr>
          <p:cNvSpPr/>
          <p:nvPr userDrawn="1"/>
        </p:nvSpPr>
        <p:spPr>
          <a:xfrm>
            <a:off x="8519792" y="636558"/>
            <a:ext cx="153154" cy="153154"/>
          </a:xfrm>
          <a:prstGeom prst="ellipse">
            <a:avLst/>
          </a:prstGeom>
          <a:solidFill>
            <a:srgbClr val="71DBD4"/>
          </a:solidFill>
          <a:ln w="28575">
            <a:solidFill>
              <a:srgbClr val="509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187D3B2-B091-9A4A-AA8F-DBC83D9B4032}"/>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546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40D714F-2994-6D49-83CF-38B217F3BD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5" name="Picture 14">
            <a:extLst>
              <a:ext uri="{FF2B5EF4-FFF2-40B4-BE49-F238E27FC236}">
                <a16:creationId xmlns:a16="http://schemas.microsoft.com/office/drawing/2014/main" id="{05A918F5-9AAA-B543-A9AD-0B09FEADE789}"/>
              </a:ext>
            </a:extLst>
          </p:cNvPr>
          <p:cNvPicPr>
            <a:picLocks noChangeAspect="1"/>
          </p:cNvPicPr>
          <p:nvPr userDrawn="1"/>
        </p:nvPicPr>
        <p:blipFill>
          <a:blip r:embed="rId4"/>
          <a:srcRect/>
          <a:stretch/>
        </p:blipFill>
        <p:spPr>
          <a:xfrm>
            <a:off x="4737753" y="-3856154"/>
            <a:ext cx="6159500" cy="6159500"/>
          </a:xfrm>
          <a:prstGeom prst="rect">
            <a:avLst/>
          </a:prstGeom>
        </p:spPr>
      </p:pic>
      <p:pic>
        <p:nvPicPr>
          <p:cNvPr id="10" name="Picture 9">
            <a:extLst>
              <a:ext uri="{FF2B5EF4-FFF2-40B4-BE49-F238E27FC236}">
                <a16:creationId xmlns:a16="http://schemas.microsoft.com/office/drawing/2014/main" id="{051405AD-FDA7-8F10-164C-0B8B606E6D45}"/>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287839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me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10ECC435-0B8B-7F42-A284-112F27614CB9}"/>
              </a:ext>
            </a:extLst>
          </p:cNvPr>
          <p:cNvPicPr>
            <a:picLocks noChangeAspect="1"/>
          </p:cNvPicPr>
          <p:nvPr userDrawn="1"/>
        </p:nvPicPr>
        <p:blipFill>
          <a:blip r:embed="rId2"/>
          <a:srcRect/>
          <a:stretch/>
        </p:blipFill>
        <p:spPr>
          <a:xfrm>
            <a:off x="-1828422" y="-2033704"/>
            <a:ext cx="6400800" cy="6400800"/>
          </a:xfrm>
          <a:prstGeom prst="rect">
            <a:avLst/>
          </a:prstGeom>
        </p:spPr>
      </p:pic>
      <p:pic>
        <p:nvPicPr>
          <p:cNvPr id="15" name="Picture 14">
            <a:extLst>
              <a:ext uri="{FF2B5EF4-FFF2-40B4-BE49-F238E27FC236}">
                <a16:creationId xmlns:a16="http://schemas.microsoft.com/office/drawing/2014/main" id="{A53A31F8-1A36-F842-8963-A93FA8D5D255}"/>
              </a:ext>
            </a:extLst>
          </p:cNvPr>
          <p:cNvPicPr>
            <a:picLocks noChangeAspect="1"/>
          </p:cNvPicPr>
          <p:nvPr userDrawn="1"/>
        </p:nvPicPr>
        <p:blipFill>
          <a:blip r:embed="rId3"/>
          <a:srcRect/>
          <a:stretch/>
        </p:blipFill>
        <p:spPr>
          <a:xfrm>
            <a:off x="-1828422" y="-2029968"/>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CB700D8-5179-994B-8A82-4181E28C949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2" name="Oval 21">
            <a:extLst>
              <a:ext uri="{FF2B5EF4-FFF2-40B4-BE49-F238E27FC236}">
                <a16:creationId xmlns:a16="http://schemas.microsoft.com/office/drawing/2014/main" id="{97D3438A-1C8D-E24E-BDC1-12E6173149BD}"/>
              </a:ext>
            </a:extLst>
          </p:cNvPr>
          <p:cNvSpPr/>
          <p:nvPr userDrawn="1"/>
        </p:nvSpPr>
        <p:spPr>
          <a:xfrm>
            <a:off x="4099320" y="2126901"/>
            <a:ext cx="313053" cy="313053"/>
          </a:xfrm>
          <a:prstGeom prst="ellipse">
            <a:avLst/>
          </a:prstGeom>
          <a:solidFill>
            <a:srgbClr val="565294"/>
          </a:solidFill>
          <a:ln w="38100">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499869"/>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me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33CEA16-58D1-DB49-A08B-E7102334CD3E}"/>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D10E6B62-88E7-7743-AF16-D16344B598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3" name="Oval 22">
            <a:extLst>
              <a:ext uri="{FF2B5EF4-FFF2-40B4-BE49-F238E27FC236}">
                <a16:creationId xmlns:a16="http://schemas.microsoft.com/office/drawing/2014/main" id="{F9E6EF17-6A9E-AC4B-8FDC-39CD9A3BC3E8}"/>
              </a:ext>
            </a:extLst>
          </p:cNvPr>
          <p:cNvSpPr/>
          <p:nvPr userDrawn="1"/>
        </p:nvSpPr>
        <p:spPr>
          <a:xfrm>
            <a:off x="4099320" y="2126901"/>
            <a:ext cx="313053" cy="313053"/>
          </a:xfrm>
          <a:prstGeom prst="ellipse">
            <a:avLst/>
          </a:prstGeom>
          <a:solidFill>
            <a:srgbClr val="565294"/>
          </a:solidFill>
          <a:ln w="38100">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65A6C6E-4293-6C47-851C-4C94A44820DB}"/>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253751170"/>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me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ECEB3AF-E29D-2B49-9CA6-BD152A87956C}"/>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8F83D6A-CA85-9642-A72F-32C218D313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2343849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me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657246-1931-C546-BBCC-CE99DBD99AC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565294"/>
          </a:solidFill>
          <a:ln w="28575">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A473725-5920-EA49-B24A-9FC15E1B45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43B3B0B1-BE42-5F4D-8CA8-09B85B28EB77}"/>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114352"/>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me Content 2">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F8EC62-562A-6744-85D2-C4FC33EA307B}"/>
              </a:ext>
            </a:extLst>
          </p:cNvPr>
          <p:cNvSpPr/>
          <p:nvPr userDrawn="1"/>
        </p:nvSpPr>
        <p:spPr>
          <a:xfrm>
            <a:off x="0" y="0"/>
            <a:ext cx="9144000" cy="906716"/>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3DB2C51-B91E-5841-9A5B-D61AFA693A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0AEBA9-03D7-F647-9400-638090597A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4" name="Content Placeholder 3">
            <a:extLst>
              <a:ext uri="{FF2B5EF4-FFF2-40B4-BE49-F238E27FC236}">
                <a16:creationId xmlns:a16="http://schemas.microsoft.com/office/drawing/2014/main" id="{D83FC011-B159-6F45-AB53-A7A072BC0766}"/>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F5AECD-92B9-EE4D-A766-820B73FC0CAB}"/>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D9D7360E-F369-4640-B85C-76AC577D0515}"/>
              </a:ext>
            </a:extLst>
          </p:cNvPr>
          <p:cNvSpPr/>
          <p:nvPr userDrawn="1"/>
        </p:nvSpPr>
        <p:spPr>
          <a:xfrm>
            <a:off x="8519792" y="636558"/>
            <a:ext cx="153154" cy="153154"/>
          </a:xfrm>
          <a:prstGeom prst="ellipse">
            <a:avLst/>
          </a:prstGeom>
          <a:solidFill>
            <a:srgbClr val="565294"/>
          </a:solidFill>
          <a:ln w="28575">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104298"/>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me Content 3_Pictur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BE13BD-DE4C-9A4B-AA16-996E7FB1F4FD}"/>
              </a:ext>
            </a:extLst>
          </p:cNvPr>
          <p:cNvSpPr/>
          <p:nvPr userDrawn="1"/>
        </p:nvSpPr>
        <p:spPr>
          <a:xfrm>
            <a:off x="0" y="0"/>
            <a:ext cx="9144000" cy="906716"/>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E11409D-09C2-6148-9BEA-BD932ECC19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8B25894-8164-BD45-A149-37221A3690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E153397D-60D0-E44A-9570-C468CDDF2AEF}"/>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18" name="Oval 17">
            <a:extLst>
              <a:ext uri="{FF2B5EF4-FFF2-40B4-BE49-F238E27FC236}">
                <a16:creationId xmlns:a16="http://schemas.microsoft.com/office/drawing/2014/main" id="{C1DC8CB5-E9B8-DB4D-9B48-21732C3B43E6}"/>
              </a:ext>
            </a:extLst>
          </p:cNvPr>
          <p:cNvSpPr/>
          <p:nvPr userDrawn="1"/>
        </p:nvSpPr>
        <p:spPr>
          <a:xfrm>
            <a:off x="8519792" y="636558"/>
            <a:ext cx="153154" cy="153154"/>
          </a:xfrm>
          <a:prstGeom prst="ellipse">
            <a:avLst/>
          </a:prstGeom>
          <a:solidFill>
            <a:srgbClr val="565294"/>
          </a:solidFill>
          <a:ln w="28575">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602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me Content 4_No foot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586D6F-B4AC-054E-85AD-C5B7F1808CD7}"/>
              </a:ext>
            </a:extLst>
          </p:cNvPr>
          <p:cNvSpPr/>
          <p:nvPr userDrawn="1"/>
        </p:nvSpPr>
        <p:spPr>
          <a:xfrm>
            <a:off x="0" y="0"/>
            <a:ext cx="9144000" cy="906716"/>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447B622-67D3-724B-9926-099E45BB6F6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15" name="Oval 14">
            <a:extLst>
              <a:ext uri="{FF2B5EF4-FFF2-40B4-BE49-F238E27FC236}">
                <a16:creationId xmlns:a16="http://schemas.microsoft.com/office/drawing/2014/main" id="{4E0B62AB-D1DB-4F40-A1A3-AF5365F1CFDA}"/>
              </a:ext>
            </a:extLst>
          </p:cNvPr>
          <p:cNvSpPr/>
          <p:nvPr userDrawn="1"/>
        </p:nvSpPr>
        <p:spPr>
          <a:xfrm>
            <a:off x="8519792" y="636558"/>
            <a:ext cx="153154" cy="153154"/>
          </a:xfrm>
          <a:prstGeom prst="ellipse">
            <a:avLst/>
          </a:prstGeom>
          <a:solidFill>
            <a:srgbClr val="565294"/>
          </a:solidFill>
          <a:ln w="28575">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B40A31FF-9965-6042-BFDA-AC5A339BE167}"/>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243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lose up of a logo&#10;&#10;Description automatically generated">
            <a:extLst>
              <a:ext uri="{FF2B5EF4-FFF2-40B4-BE49-F238E27FC236}">
                <a16:creationId xmlns:a16="http://schemas.microsoft.com/office/drawing/2014/main" id="{A22F27AF-485C-AA45-976F-695567E73C04}"/>
              </a:ext>
            </a:extLst>
          </p:cNvPr>
          <p:cNvPicPr>
            <a:picLocks noChangeAspect="1"/>
          </p:cNvPicPr>
          <p:nvPr userDrawn="1"/>
        </p:nvPicPr>
        <p:blipFill>
          <a:blip r:embed="rId2"/>
          <a:stretch>
            <a:fill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userDrawn="1">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userDrawn="1">
            <p:ph type="body" sz="quarter" idx="10" hasCustomPrompt="1"/>
          </p:nvPr>
        </p:nvSpPr>
        <p:spPr>
          <a:xfrm>
            <a:off x="4457290" y="3040924"/>
            <a:ext cx="4417670" cy="804862"/>
          </a:xfr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grpSp>
        <p:nvGrpSpPr>
          <p:cNvPr id="14" name="Group 13">
            <a:extLst>
              <a:ext uri="{FF2B5EF4-FFF2-40B4-BE49-F238E27FC236}">
                <a16:creationId xmlns:a16="http://schemas.microsoft.com/office/drawing/2014/main" id="{49A0090F-E66C-FD44-8299-9E36B53573B9}"/>
              </a:ext>
            </a:extLst>
          </p:cNvPr>
          <p:cNvGrpSpPr/>
          <p:nvPr userDrawn="1"/>
        </p:nvGrpSpPr>
        <p:grpSpPr>
          <a:xfrm>
            <a:off x="-1" y="4693961"/>
            <a:ext cx="9144000" cy="457200"/>
            <a:chOff x="-1" y="4693961"/>
            <a:chExt cx="9144000" cy="457200"/>
          </a:xfrm>
        </p:grpSpPr>
        <p:sp>
          <p:nvSpPr>
            <p:cNvPr id="19" name="Rectangle 18">
              <a:extLst>
                <a:ext uri="{FF2B5EF4-FFF2-40B4-BE49-F238E27FC236}">
                  <a16:creationId xmlns:a16="http://schemas.microsoft.com/office/drawing/2014/main" id="{9AD3C832-E903-3C40-A1E1-808C9CDFAE68}"/>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0" name="bjClassifierImageBottom">
              <a:extLst>
                <a:ext uri="{FF2B5EF4-FFF2-40B4-BE49-F238E27FC236}">
                  <a16:creationId xmlns:a16="http://schemas.microsoft.com/office/drawing/2014/main" id="{E8A2CFE3-A154-1045-9CD4-49925D5388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grpSp>
      <p:pic>
        <p:nvPicPr>
          <p:cNvPr id="24" name="Picture 23" descr="A picture containing drawing&#10;&#10;Description automatically generated">
            <a:extLst>
              <a:ext uri="{FF2B5EF4-FFF2-40B4-BE49-F238E27FC236}">
                <a16:creationId xmlns:a16="http://schemas.microsoft.com/office/drawing/2014/main" id="{88159553-8F9B-5C42-9C7D-E3C2C02C16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3753487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me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3AC65DC-0DC7-9045-A64E-DB1F7A3292A5}"/>
              </a:ext>
            </a:extLst>
          </p:cNvPr>
          <p:cNvPicPr>
            <a:picLocks noChangeAspect="1"/>
          </p:cNvPicPr>
          <p:nvPr userDrawn="1"/>
        </p:nvPicPr>
        <p:blipFill>
          <a:blip r:embed="rId2"/>
          <a:srcRect/>
          <a:stretch/>
        </p:blipFill>
        <p:spPr>
          <a:xfrm>
            <a:off x="4737753" y="-3856154"/>
            <a:ext cx="6159500" cy="6159500"/>
          </a:xfrm>
          <a:prstGeom prst="rect">
            <a:avLst/>
          </a:prstGeom>
        </p:spPr>
      </p:pic>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40D714F-2994-6D49-83CF-38B217F3BD7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0" name="Picture 9">
            <a:extLst>
              <a:ext uri="{FF2B5EF4-FFF2-40B4-BE49-F238E27FC236}">
                <a16:creationId xmlns:a16="http://schemas.microsoft.com/office/drawing/2014/main" id="{8A3307D9-77EF-6FDB-82C7-C14A3FACABE8}"/>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2206030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71C4BA7-1994-3E49-A005-0E1D9D59CAD5}"/>
              </a:ext>
            </a:extLst>
          </p:cNvPr>
          <p:cNvPicPr>
            <a:picLocks noChangeAspect="1"/>
          </p:cNvPicPr>
          <p:nvPr userDrawn="1"/>
        </p:nvPicPr>
        <p:blipFill>
          <a:blip r:embed="rId2"/>
          <a:srcRect/>
          <a:stretch/>
        </p:blipFill>
        <p:spPr>
          <a:xfrm>
            <a:off x="-1828422" y="-2033704"/>
            <a:ext cx="6400800" cy="6400800"/>
          </a:xfrm>
          <a:prstGeom prst="rect">
            <a:avLst/>
          </a:prstGeom>
        </p:spPr>
      </p:pic>
      <p:pic>
        <p:nvPicPr>
          <p:cNvPr id="22" name="Picture 21">
            <a:extLst>
              <a:ext uri="{FF2B5EF4-FFF2-40B4-BE49-F238E27FC236}">
                <a16:creationId xmlns:a16="http://schemas.microsoft.com/office/drawing/2014/main" id="{15B2DD6A-B3FA-C249-A7DF-5D87879DBF7D}"/>
              </a:ext>
            </a:extLst>
          </p:cNvPr>
          <p:cNvPicPr>
            <a:picLocks noChangeAspect="1"/>
          </p:cNvPicPr>
          <p:nvPr userDrawn="1"/>
        </p:nvPicPr>
        <p:blipFill>
          <a:blip r:embed="rId3"/>
          <a:srcRect/>
          <a:stretch/>
        </p:blipFill>
        <p:spPr>
          <a:xfrm>
            <a:off x="-1828422" y="-2029968"/>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AE2573"/>
          </a:solidFill>
          <a:ln w="38100">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CB700D8-5179-994B-8A82-4181E28C949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1686911304"/>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Yellow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362EF2DF-9494-4A4B-B5D3-C8EAD8A06274}"/>
              </a:ext>
            </a:extLst>
          </p:cNvPr>
          <p:cNvPicPr>
            <a:picLocks noChangeAspect="1"/>
          </p:cNvPicPr>
          <p:nvPr userDrawn="1"/>
        </p:nvPicPr>
        <p:blipFill>
          <a:blip r:embed="rId2"/>
          <a:srcRect/>
          <a:stretch/>
        </p:blipFill>
        <p:spPr>
          <a:xfrm>
            <a:off x="-1828422" y="-2033704"/>
            <a:ext cx="6400800" cy="6400800"/>
          </a:xfrm>
          <a:prstGeom prst="rect">
            <a:avLst/>
          </a:prstGeom>
        </p:spPr>
      </p:pic>
      <p:pic>
        <p:nvPicPr>
          <p:cNvPr id="22" name="Picture 21">
            <a:extLst>
              <a:ext uri="{FF2B5EF4-FFF2-40B4-BE49-F238E27FC236}">
                <a16:creationId xmlns:a16="http://schemas.microsoft.com/office/drawing/2014/main" id="{994B8DD1-F227-F848-BB56-6C1378A9F7A8}"/>
              </a:ext>
            </a:extLst>
          </p:cNvPr>
          <p:cNvPicPr>
            <a:picLocks noChangeAspect="1"/>
          </p:cNvPicPr>
          <p:nvPr userDrawn="1"/>
        </p:nvPicPr>
        <p:blipFill>
          <a:blip r:embed="rId3"/>
          <a:srcRect/>
          <a:stretch/>
        </p:blipFill>
        <p:spPr>
          <a:xfrm>
            <a:off x="-1828422" y="-2029968"/>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D10E6B62-88E7-7743-AF16-D16344B598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4" name="Oval 23">
            <a:extLst>
              <a:ext uri="{FF2B5EF4-FFF2-40B4-BE49-F238E27FC236}">
                <a16:creationId xmlns:a16="http://schemas.microsoft.com/office/drawing/2014/main" id="{66D68749-D66D-A943-9F3C-2CF68538030F}"/>
              </a:ext>
            </a:extLst>
          </p:cNvPr>
          <p:cNvSpPr/>
          <p:nvPr userDrawn="1"/>
        </p:nvSpPr>
        <p:spPr>
          <a:xfrm>
            <a:off x="4099320" y="2126901"/>
            <a:ext cx="313053" cy="313053"/>
          </a:xfrm>
          <a:prstGeom prst="ellipse">
            <a:avLst/>
          </a:prstGeom>
          <a:solidFill>
            <a:srgbClr val="AE2573"/>
          </a:solidFill>
          <a:ln w="38100">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581992"/>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Yellow Divider 3_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7E720E6-A4E3-0E49-BDE0-1A0FFDF7A9ED}"/>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8F83D6A-CA85-9642-A72F-32C218D313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774199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Yellow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2084C31-EB29-8548-82B3-1ED5E6837BF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AE2573"/>
          </a:solidFill>
          <a:ln w="28575">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A473725-5920-EA49-B24A-9FC15E1B45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CB749709-CAF6-244B-89B4-481E2AF6F298}"/>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9906783"/>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Yellow Content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AF8B02-75FF-3946-A799-A3104949401A}"/>
              </a:ext>
            </a:extLst>
          </p:cNvPr>
          <p:cNvSpPr/>
          <p:nvPr userDrawn="1"/>
        </p:nvSpPr>
        <p:spPr>
          <a:xfrm>
            <a:off x="0" y="0"/>
            <a:ext cx="9144000" cy="90671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29BCC6-CCD7-B747-B04A-4D3B7A72377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0AEBA9-03D7-F647-9400-638090597A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4" name="Content Placeholder 3">
            <a:extLst>
              <a:ext uri="{FF2B5EF4-FFF2-40B4-BE49-F238E27FC236}">
                <a16:creationId xmlns:a16="http://schemas.microsoft.com/office/drawing/2014/main" id="{D83FC011-B159-6F45-AB53-A7A072BC0766}"/>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F5AECD-92B9-EE4D-A766-820B73FC0CAB}"/>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Oval 24">
            <a:extLst>
              <a:ext uri="{FF2B5EF4-FFF2-40B4-BE49-F238E27FC236}">
                <a16:creationId xmlns:a16="http://schemas.microsoft.com/office/drawing/2014/main" id="{85F70797-27FF-6640-AD53-3496C5FDFE83}"/>
              </a:ext>
            </a:extLst>
          </p:cNvPr>
          <p:cNvSpPr/>
          <p:nvPr userDrawn="1"/>
        </p:nvSpPr>
        <p:spPr>
          <a:xfrm>
            <a:off x="8519792" y="636558"/>
            <a:ext cx="153154" cy="153154"/>
          </a:xfrm>
          <a:prstGeom prst="ellipse">
            <a:avLst/>
          </a:prstGeom>
          <a:solidFill>
            <a:srgbClr val="AE2573"/>
          </a:solidFill>
          <a:ln w="28575">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82106"/>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Yellow Content 3_Pictur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C82A99-22AF-DB41-A649-A8AE31ADDB42}"/>
              </a:ext>
            </a:extLst>
          </p:cNvPr>
          <p:cNvSpPr/>
          <p:nvPr userDrawn="1"/>
        </p:nvSpPr>
        <p:spPr>
          <a:xfrm>
            <a:off x="0" y="0"/>
            <a:ext cx="9144000" cy="90671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8444747-FE85-3441-9D51-F8A05E6B94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8B25894-8164-BD45-A149-37221A3690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E153397D-60D0-E44A-9570-C468CDDF2AEF}"/>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25" name="Oval 24">
            <a:extLst>
              <a:ext uri="{FF2B5EF4-FFF2-40B4-BE49-F238E27FC236}">
                <a16:creationId xmlns:a16="http://schemas.microsoft.com/office/drawing/2014/main" id="{796DA844-1C6D-6447-970A-807112EC9368}"/>
              </a:ext>
            </a:extLst>
          </p:cNvPr>
          <p:cNvSpPr/>
          <p:nvPr userDrawn="1"/>
        </p:nvSpPr>
        <p:spPr>
          <a:xfrm>
            <a:off x="8519792" y="636558"/>
            <a:ext cx="153154" cy="153154"/>
          </a:xfrm>
          <a:prstGeom prst="ellipse">
            <a:avLst/>
          </a:prstGeom>
          <a:solidFill>
            <a:srgbClr val="AE2573"/>
          </a:solidFill>
          <a:ln w="28575">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480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Yellow Content 4_No foot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072715-CA02-074C-8CCF-EFEC2B4906D0}"/>
              </a:ext>
            </a:extLst>
          </p:cNvPr>
          <p:cNvSpPr/>
          <p:nvPr userDrawn="1"/>
        </p:nvSpPr>
        <p:spPr>
          <a:xfrm>
            <a:off x="0" y="0"/>
            <a:ext cx="9144000" cy="90671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0C683FC-D1B5-304C-9D56-7FAE957B9F2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1" name="Oval 20">
            <a:extLst>
              <a:ext uri="{FF2B5EF4-FFF2-40B4-BE49-F238E27FC236}">
                <a16:creationId xmlns:a16="http://schemas.microsoft.com/office/drawing/2014/main" id="{1EE9E512-68F1-4245-9C57-CE9EAE6E6874}"/>
              </a:ext>
            </a:extLst>
          </p:cNvPr>
          <p:cNvSpPr/>
          <p:nvPr userDrawn="1"/>
        </p:nvSpPr>
        <p:spPr>
          <a:xfrm>
            <a:off x="8519792" y="636558"/>
            <a:ext cx="153154" cy="153154"/>
          </a:xfrm>
          <a:prstGeom prst="ellipse">
            <a:avLst/>
          </a:prstGeom>
          <a:solidFill>
            <a:srgbClr val="AE2573"/>
          </a:solidFill>
          <a:ln w="28575">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D7F21A0D-940B-5445-8FF0-37F4C40A6CE2}"/>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153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Yellow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40D714F-2994-6D49-83CF-38B217F3BD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5" name="Picture 14">
            <a:extLst>
              <a:ext uri="{FF2B5EF4-FFF2-40B4-BE49-F238E27FC236}">
                <a16:creationId xmlns:a16="http://schemas.microsoft.com/office/drawing/2014/main" id="{1316B288-299D-414B-BDDA-36B22B475140}"/>
              </a:ext>
            </a:extLst>
          </p:cNvPr>
          <p:cNvPicPr>
            <a:picLocks noChangeAspect="1"/>
          </p:cNvPicPr>
          <p:nvPr userDrawn="1"/>
        </p:nvPicPr>
        <p:blipFill>
          <a:blip r:embed="rId4"/>
          <a:srcRect/>
          <a:stretch/>
        </p:blipFill>
        <p:spPr>
          <a:xfrm>
            <a:off x="4737753" y="-3856154"/>
            <a:ext cx="6159500" cy="6159500"/>
          </a:xfrm>
          <a:prstGeom prst="rect">
            <a:avLst/>
          </a:prstGeom>
        </p:spPr>
      </p:pic>
      <p:pic>
        <p:nvPicPr>
          <p:cNvPr id="10" name="Picture 9">
            <a:extLst>
              <a:ext uri="{FF2B5EF4-FFF2-40B4-BE49-F238E27FC236}">
                <a16:creationId xmlns:a16="http://schemas.microsoft.com/office/drawing/2014/main" id="{D668A549-2528-DA6A-62A7-55A92C03BDE1}"/>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456637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ange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59FAD48B-737D-E446-8EF8-1FB94A8EE110}"/>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491784"/>
          </a:solidFill>
          <a:ln w="38100">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CB700D8-5179-994B-8A82-4181E28C949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29" name="Picture 28">
            <a:extLst>
              <a:ext uri="{FF2B5EF4-FFF2-40B4-BE49-F238E27FC236}">
                <a16:creationId xmlns:a16="http://schemas.microsoft.com/office/drawing/2014/main" id="{47DE0B83-D612-C64C-878E-359F3C62A79E}"/>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4107715290"/>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ird, flower, drawing&#10;&#10;Description automatically generated">
            <a:extLst>
              <a:ext uri="{FF2B5EF4-FFF2-40B4-BE49-F238E27FC236}">
                <a16:creationId xmlns:a16="http://schemas.microsoft.com/office/drawing/2014/main" id="{D97517D9-C3DD-504A-9645-F13F5F0453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91C331B-1434-6748-9DAA-488DCCDB161B}"/>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D6E865"/>
          </a:solidFill>
          <a:ln w="28575">
            <a:solidFill>
              <a:srgbClr val="8A3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drawing&#10;&#10;Description automatically generated">
            <a:extLst>
              <a:ext uri="{FF2B5EF4-FFF2-40B4-BE49-F238E27FC236}">
                <a16:creationId xmlns:a16="http://schemas.microsoft.com/office/drawing/2014/main" id="{C5D4FCEF-93FD-D146-921B-A86D96B8B6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2785374839"/>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range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D1A601D4-24F5-E243-83D8-4727464F0102}"/>
              </a:ext>
            </a:extLst>
          </p:cNvPr>
          <p:cNvPicPr>
            <a:picLocks noChangeAspect="1"/>
          </p:cNvPicPr>
          <p:nvPr userDrawn="1"/>
        </p:nvPicPr>
        <p:blipFill>
          <a:blip r:embed="rId2"/>
          <a:srcRect/>
          <a:stretch/>
        </p:blipFill>
        <p:spPr>
          <a:xfrm>
            <a:off x="-1828422" y="-2033704"/>
            <a:ext cx="6400800" cy="6400800"/>
          </a:xfrm>
          <a:prstGeom prst="rect">
            <a:avLst/>
          </a:prstGeom>
        </p:spPr>
      </p:pic>
      <p:pic>
        <p:nvPicPr>
          <p:cNvPr id="26" name="Picture 25">
            <a:extLst>
              <a:ext uri="{FF2B5EF4-FFF2-40B4-BE49-F238E27FC236}">
                <a16:creationId xmlns:a16="http://schemas.microsoft.com/office/drawing/2014/main" id="{F814BD00-EFC5-4E4B-BA42-C666334F77D4}"/>
              </a:ext>
            </a:extLst>
          </p:cNvPr>
          <p:cNvPicPr>
            <a:picLocks noChangeAspect="1"/>
          </p:cNvPicPr>
          <p:nvPr userDrawn="1"/>
        </p:nvPicPr>
        <p:blipFill>
          <a:blip r:embed="rId3"/>
          <a:srcRect/>
          <a:stretch/>
        </p:blipFill>
        <p:spPr>
          <a:xfrm>
            <a:off x="-1828422" y="-2029968"/>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D10E6B62-88E7-7743-AF16-D16344B598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2" name="Oval 21">
            <a:extLst>
              <a:ext uri="{FF2B5EF4-FFF2-40B4-BE49-F238E27FC236}">
                <a16:creationId xmlns:a16="http://schemas.microsoft.com/office/drawing/2014/main" id="{1A81B6FF-4F33-DA46-8CB0-4A9CBC69DF68}"/>
              </a:ext>
            </a:extLst>
          </p:cNvPr>
          <p:cNvSpPr/>
          <p:nvPr userDrawn="1"/>
        </p:nvSpPr>
        <p:spPr>
          <a:xfrm>
            <a:off x="4099320" y="2126901"/>
            <a:ext cx="313053" cy="313053"/>
          </a:xfrm>
          <a:prstGeom prst="ellipse">
            <a:avLst/>
          </a:prstGeom>
          <a:solidFill>
            <a:srgbClr val="491784"/>
          </a:solidFill>
          <a:ln w="38100">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822142"/>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ange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0371CA3-C272-2F43-AB04-8A1212121C3A}"/>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8F83D6A-CA85-9642-A72F-32C218D313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3443788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range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137A215-ECEE-F041-81B0-994C113C43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491784"/>
          </a:solidFill>
          <a:ln w="285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A473725-5920-EA49-B24A-9FC15E1B45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E85E699E-C856-CE48-95CB-826489EABA9C}"/>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9097044"/>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ange Content 2">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39F31-38B8-2841-B797-91C5B0713827}"/>
              </a:ext>
            </a:extLst>
          </p:cNvPr>
          <p:cNvSpPr/>
          <p:nvPr userDrawn="1"/>
        </p:nvSpPr>
        <p:spPr>
          <a:xfrm>
            <a:off x="0" y="0"/>
            <a:ext cx="9144000" cy="906716"/>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B6656DE-D6E1-4447-9ED3-44048568583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0AEBA9-03D7-F647-9400-638090597A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4" name="Content Placeholder 3">
            <a:extLst>
              <a:ext uri="{FF2B5EF4-FFF2-40B4-BE49-F238E27FC236}">
                <a16:creationId xmlns:a16="http://schemas.microsoft.com/office/drawing/2014/main" id="{D83FC011-B159-6F45-AB53-A7A072BC0766}"/>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F5AECD-92B9-EE4D-A766-820B73FC0CAB}"/>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Oval 24">
            <a:extLst>
              <a:ext uri="{FF2B5EF4-FFF2-40B4-BE49-F238E27FC236}">
                <a16:creationId xmlns:a16="http://schemas.microsoft.com/office/drawing/2014/main" id="{EA633DB9-2348-4C44-9BA8-E2D43108E2E1}"/>
              </a:ext>
            </a:extLst>
          </p:cNvPr>
          <p:cNvSpPr/>
          <p:nvPr userDrawn="1"/>
        </p:nvSpPr>
        <p:spPr>
          <a:xfrm>
            <a:off x="8519792" y="636558"/>
            <a:ext cx="153154" cy="153154"/>
          </a:xfrm>
          <a:prstGeom prst="ellipse">
            <a:avLst/>
          </a:prstGeom>
          <a:solidFill>
            <a:srgbClr val="491784"/>
          </a:solidFill>
          <a:ln w="285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713329"/>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range Content 3_Pictur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72BEE-C3ED-8B43-8622-3719B17F7243}"/>
              </a:ext>
            </a:extLst>
          </p:cNvPr>
          <p:cNvSpPr/>
          <p:nvPr userDrawn="1"/>
        </p:nvSpPr>
        <p:spPr>
          <a:xfrm>
            <a:off x="0" y="0"/>
            <a:ext cx="9144000" cy="906716"/>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CF3C86B-5562-D04D-BFEE-EF880176175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8B25894-8164-BD45-A149-37221A3690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E153397D-60D0-E44A-9570-C468CDDF2AEF}"/>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25" name="Oval 24">
            <a:extLst>
              <a:ext uri="{FF2B5EF4-FFF2-40B4-BE49-F238E27FC236}">
                <a16:creationId xmlns:a16="http://schemas.microsoft.com/office/drawing/2014/main" id="{688CEA4C-EC14-6F4A-B98D-C00FAE331FC3}"/>
              </a:ext>
            </a:extLst>
          </p:cNvPr>
          <p:cNvSpPr/>
          <p:nvPr userDrawn="1"/>
        </p:nvSpPr>
        <p:spPr>
          <a:xfrm>
            <a:off x="8519792" y="636558"/>
            <a:ext cx="153154" cy="153154"/>
          </a:xfrm>
          <a:prstGeom prst="ellipse">
            <a:avLst/>
          </a:prstGeom>
          <a:solidFill>
            <a:srgbClr val="491784"/>
          </a:solidFill>
          <a:ln w="285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034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range Content 4_No foot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7ABC17-DA66-6A4C-A3FB-D0D3715369D1}"/>
              </a:ext>
            </a:extLst>
          </p:cNvPr>
          <p:cNvSpPr/>
          <p:nvPr userDrawn="1"/>
        </p:nvSpPr>
        <p:spPr>
          <a:xfrm>
            <a:off x="0" y="0"/>
            <a:ext cx="9144000" cy="906716"/>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3C3BAD8-7774-7B41-8CD3-83A42C144E5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1" name="Oval 20">
            <a:extLst>
              <a:ext uri="{FF2B5EF4-FFF2-40B4-BE49-F238E27FC236}">
                <a16:creationId xmlns:a16="http://schemas.microsoft.com/office/drawing/2014/main" id="{9A77B2DD-BA26-C04D-B0A8-E44A4F3E58B0}"/>
              </a:ext>
            </a:extLst>
          </p:cNvPr>
          <p:cNvSpPr/>
          <p:nvPr userDrawn="1"/>
        </p:nvSpPr>
        <p:spPr>
          <a:xfrm>
            <a:off x="8519792" y="636558"/>
            <a:ext cx="153154" cy="153154"/>
          </a:xfrm>
          <a:prstGeom prst="ellipse">
            <a:avLst/>
          </a:prstGeom>
          <a:solidFill>
            <a:srgbClr val="491784"/>
          </a:solidFill>
          <a:ln w="285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5586749D-4301-064A-9327-D477EA3DFCC5}"/>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0978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range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B270880-4D03-8643-B9BA-863BA7812560}"/>
              </a:ext>
            </a:extLst>
          </p:cNvPr>
          <p:cNvPicPr>
            <a:picLocks noChangeAspect="1"/>
          </p:cNvPicPr>
          <p:nvPr userDrawn="1"/>
        </p:nvPicPr>
        <p:blipFill>
          <a:blip r:embed="rId2"/>
          <a:srcRect/>
          <a:stretch/>
        </p:blipFill>
        <p:spPr>
          <a:xfrm>
            <a:off x="4737753" y="-3856154"/>
            <a:ext cx="6159500" cy="6159500"/>
          </a:xfrm>
          <a:prstGeom prst="rect">
            <a:avLst/>
          </a:prstGeom>
        </p:spPr>
      </p:pic>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40D714F-2994-6D49-83CF-38B217F3BD7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0" name="Picture 9">
            <a:extLst>
              <a:ext uri="{FF2B5EF4-FFF2-40B4-BE49-F238E27FC236}">
                <a16:creationId xmlns:a16="http://schemas.microsoft.com/office/drawing/2014/main" id="{B2E4374A-A21C-3280-41A5-2D070E643AA9}"/>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2511198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d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9CFFE66B-06EC-844E-AE5B-4E28AECFDB01}"/>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FFC658"/>
          </a:solidFill>
          <a:ln w="38100">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CB700D8-5179-994B-8A82-4181E28C949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29" name="Picture 28">
            <a:extLst>
              <a:ext uri="{FF2B5EF4-FFF2-40B4-BE49-F238E27FC236}">
                <a16:creationId xmlns:a16="http://schemas.microsoft.com/office/drawing/2014/main" id="{4EC9C518-DF09-EE47-9C6D-6CEDE3971776}"/>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232342078"/>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DA21F903-CB32-4B44-802B-A5A1686C506B}"/>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D10E6B62-88E7-7743-AF16-D16344B598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2" name="Oval 21">
            <a:extLst>
              <a:ext uri="{FF2B5EF4-FFF2-40B4-BE49-F238E27FC236}">
                <a16:creationId xmlns:a16="http://schemas.microsoft.com/office/drawing/2014/main" id="{07F46931-F9A2-2B40-93F6-122D6DC1E3A3}"/>
              </a:ext>
            </a:extLst>
          </p:cNvPr>
          <p:cNvSpPr/>
          <p:nvPr userDrawn="1"/>
        </p:nvSpPr>
        <p:spPr>
          <a:xfrm>
            <a:off x="4099320" y="2126901"/>
            <a:ext cx="313053" cy="313053"/>
          </a:xfrm>
          <a:prstGeom prst="ellipse">
            <a:avLst/>
          </a:prstGeom>
          <a:solidFill>
            <a:srgbClr val="FFC658"/>
          </a:solidFill>
          <a:ln w="38100">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14D9199-0FE3-EE47-8D64-97FF0E60A052}"/>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2614966050"/>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Divider 3_ Plain">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4FEE8A3-D6EC-1C4D-B66D-CF0B76090B25}"/>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8F83D6A-CA85-9642-A72F-32C218D313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253952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Content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bird, flower, drawing&#10;&#10;Description automatically generated">
            <a:extLst>
              <a:ext uri="{FF2B5EF4-FFF2-40B4-BE49-F238E27FC236}">
                <a16:creationId xmlns:a16="http://schemas.microsoft.com/office/drawing/2014/main" id="{B00EA865-4783-8247-911B-D9A130B6B5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15" name="Picture 14" descr="A picture containing drawing&#10;&#10;Description automatically generated">
            <a:extLst>
              <a:ext uri="{FF2B5EF4-FFF2-40B4-BE49-F238E27FC236}">
                <a16:creationId xmlns:a16="http://schemas.microsoft.com/office/drawing/2014/main" id="{ED8F6681-A6EC-9247-BFBA-293CBEBC07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2" name="Content Placeholder 3">
            <a:extLst>
              <a:ext uri="{FF2B5EF4-FFF2-40B4-BE49-F238E27FC236}">
                <a16:creationId xmlns:a16="http://schemas.microsoft.com/office/drawing/2014/main" id="{5673F0BB-84EC-7F4A-AAFA-7AE3B8BF413D}"/>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4E66EC1D-6427-734B-98EE-EE85BF6D93F5}"/>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612594D6-397E-124C-A2DD-A3E88FA23340}"/>
              </a:ext>
            </a:extLst>
          </p:cNvPr>
          <p:cNvSpPr/>
          <p:nvPr userDrawn="1"/>
        </p:nvSpPr>
        <p:spPr>
          <a:xfrm>
            <a:off x="8519792" y="636558"/>
            <a:ext cx="153154" cy="153154"/>
          </a:xfrm>
          <a:prstGeom prst="ellipse">
            <a:avLst/>
          </a:prstGeom>
          <a:solidFill>
            <a:srgbClr val="D6E865"/>
          </a:solidFill>
          <a:ln w="28575">
            <a:solidFill>
              <a:srgbClr val="8A3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774654"/>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93AD12-DCC2-624B-8E85-04FBF7DABBF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FFC658"/>
          </a:solidFill>
          <a:ln w="28575">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A473725-5920-EA49-B24A-9FC15E1B45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0BEDDE98-BD49-CC42-8AED-E2B7589705DD}"/>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588970"/>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Content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F6CA63-DFEE-384B-BCA3-93CAB90F5AD0}"/>
              </a:ext>
            </a:extLst>
          </p:cNvPr>
          <p:cNvSpPr/>
          <p:nvPr userDrawn="1"/>
        </p:nvSpPr>
        <p:spPr>
          <a:xfrm>
            <a:off x="0" y="0"/>
            <a:ext cx="9144000" cy="906716"/>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B7D5B6F-C0A6-9343-B0CD-43B69F20C5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0AEBA9-03D7-F647-9400-638090597A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4" name="Content Placeholder 3">
            <a:extLst>
              <a:ext uri="{FF2B5EF4-FFF2-40B4-BE49-F238E27FC236}">
                <a16:creationId xmlns:a16="http://schemas.microsoft.com/office/drawing/2014/main" id="{D83FC011-B159-6F45-AB53-A7A072BC0766}"/>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F5AECD-92B9-EE4D-A766-820B73FC0CAB}"/>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Oval 26">
            <a:extLst>
              <a:ext uri="{FF2B5EF4-FFF2-40B4-BE49-F238E27FC236}">
                <a16:creationId xmlns:a16="http://schemas.microsoft.com/office/drawing/2014/main" id="{63AD38F4-6BC7-0C48-822F-7A232C838153}"/>
              </a:ext>
            </a:extLst>
          </p:cNvPr>
          <p:cNvSpPr/>
          <p:nvPr userDrawn="1"/>
        </p:nvSpPr>
        <p:spPr>
          <a:xfrm>
            <a:off x="8519792" y="636558"/>
            <a:ext cx="153154" cy="153154"/>
          </a:xfrm>
          <a:prstGeom prst="ellipse">
            <a:avLst/>
          </a:prstGeom>
          <a:solidFill>
            <a:srgbClr val="FFC658"/>
          </a:solidFill>
          <a:ln w="28575">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95672"/>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Content 3_Pictur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7F4549D-465E-A646-89D6-3A0632D82D1D}"/>
              </a:ext>
            </a:extLst>
          </p:cNvPr>
          <p:cNvSpPr/>
          <p:nvPr userDrawn="1"/>
        </p:nvSpPr>
        <p:spPr>
          <a:xfrm>
            <a:off x="0" y="0"/>
            <a:ext cx="9144000" cy="906716"/>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7089855-B3B1-6046-94B5-770587CE835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8B25894-8164-BD45-A149-37221A3690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E153397D-60D0-E44A-9570-C468CDDF2AEF}"/>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25" name="Oval 24">
            <a:extLst>
              <a:ext uri="{FF2B5EF4-FFF2-40B4-BE49-F238E27FC236}">
                <a16:creationId xmlns:a16="http://schemas.microsoft.com/office/drawing/2014/main" id="{D03DCE45-3EAA-DC4E-AA3B-D7C70710527F}"/>
              </a:ext>
            </a:extLst>
          </p:cNvPr>
          <p:cNvSpPr/>
          <p:nvPr userDrawn="1"/>
        </p:nvSpPr>
        <p:spPr>
          <a:xfrm>
            <a:off x="8519792" y="636558"/>
            <a:ext cx="153154" cy="153154"/>
          </a:xfrm>
          <a:prstGeom prst="ellipse">
            <a:avLst/>
          </a:prstGeom>
          <a:solidFill>
            <a:srgbClr val="FFC658"/>
          </a:solidFill>
          <a:ln w="28575">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619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d Content 4_No foot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FAD1625-8C22-904E-8903-6C43B69387EB}"/>
              </a:ext>
            </a:extLst>
          </p:cNvPr>
          <p:cNvSpPr/>
          <p:nvPr userDrawn="1"/>
        </p:nvSpPr>
        <p:spPr>
          <a:xfrm>
            <a:off x="0" y="0"/>
            <a:ext cx="9144000" cy="906716"/>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B4B289D-8699-FC4D-88C7-977387CEAA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1" name="Oval 20">
            <a:extLst>
              <a:ext uri="{FF2B5EF4-FFF2-40B4-BE49-F238E27FC236}">
                <a16:creationId xmlns:a16="http://schemas.microsoft.com/office/drawing/2014/main" id="{5BF45318-1345-124E-832E-31EDD2034E19}"/>
              </a:ext>
            </a:extLst>
          </p:cNvPr>
          <p:cNvSpPr/>
          <p:nvPr userDrawn="1"/>
        </p:nvSpPr>
        <p:spPr>
          <a:xfrm>
            <a:off x="8519792" y="636558"/>
            <a:ext cx="153154" cy="153154"/>
          </a:xfrm>
          <a:prstGeom prst="ellipse">
            <a:avLst/>
          </a:prstGeom>
          <a:solidFill>
            <a:srgbClr val="FFC658"/>
          </a:solidFill>
          <a:ln w="28575">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7DA6A602-A2F9-514A-A779-7EDF1640730A}"/>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1450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d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40D714F-2994-6D49-83CF-38B217F3BD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5" name="Picture 14">
            <a:extLst>
              <a:ext uri="{FF2B5EF4-FFF2-40B4-BE49-F238E27FC236}">
                <a16:creationId xmlns:a16="http://schemas.microsoft.com/office/drawing/2014/main" id="{227F7C52-FDAC-994F-948B-4FA1E3527B2C}"/>
              </a:ext>
            </a:extLst>
          </p:cNvPr>
          <p:cNvPicPr>
            <a:picLocks noChangeAspect="1"/>
          </p:cNvPicPr>
          <p:nvPr userDrawn="1"/>
        </p:nvPicPr>
        <p:blipFill>
          <a:blip r:embed="rId4"/>
          <a:srcRect/>
          <a:stretch/>
        </p:blipFill>
        <p:spPr>
          <a:xfrm>
            <a:off x="4737753" y="-3856154"/>
            <a:ext cx="6159500" cy="6159500"/>
          </a:xfrm>
          <a:prstGeom prst="rect">
            <a:avLst/>
          </a:prstGeom>
        </p:spPr>
      </p:pic>
      <p:pic>
        <p:nvPicPr>
          <p:cNvPr id="10" name="Picture 9">
            <a:extLst>
              <a:ext uri="{FF2B5EF4-FFF2-40B4-BE49-F238E27FC236}">
                <a16:creationId xmlns:a16="http://schemas.microsoft.com/office/drawing/2014/main" id="{0D9C5DAC-3294-8A2A-7592-CD869C853382}"/>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1639002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Divider 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F98229DA-E814-484A-9458-DD89752137AD}"/>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7" name="Oval 6">
            <a:extLst>
              <a:ext uri="{FF2B5EF4-FFF2-40B4-BE49-F238E27FC236}">
                <a16:creationId xmlns:a16="http://schemas.microsoft.com/office/drawing/2014/main" id="{5E9FD6EF-885C-8D49-B0FD-8D43DF04778E}"/>
              </a:ext>
            </a:extLst>
          </p:cNvPr>
          <p:cNvSpPr/>
          <p:nvPr userDrawn="1"/>
        </p:nvSpPr>
        <p:spPr>
          <a:xfrm>
            <a:off x="4099320" y="2126901"/>
            <a:ext cx="313053" cy="313053"/>
          </a:xfrm>
          <a:prstGeom prst="ellipse">
            <a:avLst/>
          </a:prstGeom>
          <a:solidFill>
            <a:srgbClr val="D6E865"/>
          </a:solidFill>
          <a:ln w="38100">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7457DCED-2450-364D-BAFB-7CE001F0358D}"/>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A043EEFB-438A-7E41-9959-B8E69303A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3CB700D8-5179-994B-8A82-4181E28C949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23" name="Picture 22">
            <a:extLst>
              <a:ext uri="{FF2B5EF4-FFF2-40B4-BE49-F238E27FC236}">
                <a16:creationId xmlns:a16="http://schemas.microsoft.com/office/drawing/2014/main" id="{2277AA44-0C65-EC40-B1EB-9B16580F683C}"/>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3511307901"/>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Divider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937B3D0-5F1F-F047-A2BC-4E9F759925D0}"/>
              </a:ext>
            </a:extLst>
          </p:cNvPr>
          <p:cNvPicPr>
            <a:picLocks noChangeAspect="1"/>
          </p:cNvPicPr>
          <p:nvPr userDrawn="1"/>
        </p:nvPicPr>
        <p:blipFill>
          <a:blip r:embed="rId2"/>
          <a:srcRect/>
          <a:stretch/>
        </p:blipFill>
        <p:spPr>
          <a:xfrm>
            <a:off x="-1828422" y="-2033704"/>
            <a:ext cx="6400800" cy="64008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14" name="Rectangle 13">
            <a:extLst>
              <a:ext uri="{FF2B5EF4-FFF2-40B4-BE49-F238E27FC236}">
                <a16:creationId xmlns:a16="http://schemas.microsoft.com/office/drawing/2014/main" id="{4B18D683-931B-9C4A-B53A-40D59E61ECE5}"/>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9" name="bjClassifierImageBottom">
            <a:extLst>
              <a:ext uri="{FF2B5EF4-FFF2-40B4-BE49-F238E27FC236}">
                <a16:creationId xmlns:a16="http://schemas.microsoft.com/office/drawing/2014/main" id="{BA278D76-9236-2940-B566-07A515C7E2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D10E6B62-88E7-7743-AF16-D16344B598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25" name="Oval 24">
            <a:extLst>
              <a:ext uri="{FF2B5EF4-FFF2-40B4-BE49-F238E27FC236}">
                <a16:creationId xmlns:a16="http://schemas.microsoft.com/office/drawing/2014/main" id="{282C9CBC-8AC5-E34E-9DF8-A5F89AFB0527}"/>
              </a:ext>
            </a:extLst>
          </p:cNvPr>
          <p:cNvSpPr/>
          <p:nvPr userDrawn="1"/>
        </p:nvSpPr>
        <p:spPr>
          <a:xfrm>
            <a:off x="4099320" y="2126901"/>
            <a:ext cx="313053" cy="313053"/>
          </a:xfrm>
          <a:prstGeom prst="ellipse">
            <a:avLst/>
          </a:prstGeom>
          <a:solidFill>
            <a:srgbClr val="D6E865"/>
          </a:solidFill>
          <a:ln w="38100">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7A01C94-55E3-2444-8B95-A2C75DAC0B26}"/>
              </a:ext>
            </a:extLst>
          </p:cNvPr>
          <p:cNvPicPr>
            <a:picLocks noChangeAspect="1"/>
          </p:cNvPicPr>
          <p:nvPr userDrawn="1"/>
        </p:nvPicPr>
        <p:blipFill>
          <a:blip r:embed="rId5"/>
          <a:srcRect/>
          <a:stretch/>
        </p:blipFill>
        <p:spPr>
          <a:xfrm>
            <a:off x="-1828422" y="-2029968"/>
            <a:ext cx="6400800" cy="6400800"/>
          </a:xfrm>
          <a:prstGeom prst="rect">
            <a:avLst/>
          </a:prstGeom>
        </p:spPr>
      </p:pic>
    </p:spTree>
    <p:extLst>
      <p:ext uri="{BB962C8B-B14F-4D97-AF65-F5344CB8AC3E}">
        <p14:creationId xmlns:p14="http://schemas.microsoft.com/office/powerpoint/2010/main" val="4103480116"/>
      </p:ext>
    </p:extLst>
  </p:cSld>
  <p:clrMapOvr>
    <a:masterClrMapping/>
  </p:clrMapOvr>
  <p:extLst>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Divider 3">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648E3D-F442-4B4B-B210-258E995B2EDD}"/>
              </a:ext>
            </a:extLst>
          </p:cNvPr>
          <p:cNvSpPr/>
          <p:nvPr userDrawn="1"/>
        </p:nvSpPr>
        <p:spPr>
          <a:xfrm>
            <a:off x="0" y="0"/>
            <a:ext cx="9144000" cy="5143500"/>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65681C3-6799-8D4A-B8E7-232B06A9245C}"/>
              </a:ext>
            </a:extLst>
          </p:cNvPr>
          <p:cNvPicPr>
            <a:picLocks noChangeAspect="1"/>
          </p:cNvPicPr>
          <p:nvPr userDrawn="1"/>
        </p:nvPicPr>
        <p:blipFill>
          <a:blip r:embed="rId2"/>
          <a:srcRect/>
          <a:stretch/>
        </p:blipFill>
        <p:spPr>
          <a:xfrm>
            <a:off x="1048520" y="-3778251"/>
            <a:ext cx="12700000" cy="12700000"/>
          </a:xfrm>
          <a:prstGeom prst="rect">
            <a:avLst/>
          </a:prstGeom>
        </p:spPr>
      </p:pic>
      <p:sp>
        <p:nvSpPr>
          <p:cNvPr id="2" name="Title 1">
            <a:extLst>
              <a:ext uri="{FF2B5EF4-FFF2-40B4-BE49-F238E27FC236}">
                <a16:creationId xmlns:a16="http://schemas.microsoft.com/office/drawing/2014/main" id="{B795E60B-4571-C541-80C6-0D0B9B95179E}"/>
              </a:ext>
            </a:extLst>
          </p:cNvPr>
          <p:cNvSpPr>
            <a:spLocks noGrp="1"/>
          </p:cNvSpPr>
          <p:nvPr>
            <p:ph type="title"/>
          </p:nvPr>
        </p:nvSpPr>
        <p:spPr>
          <a:xfrm>
            <a:off x="4457290" y="2031828"/>
            <a:ext cx="4409207" cy="993775"/>
          </a:xfrm>
        </p:spPr>
        <p:txBody>
          <a:bodyPr anchor="t">
            <a:noAutofit/>
          </a:bodyPr>
          <a:lstStyle>
            <a:lvl1pPr>
              <a:defRPr>
                <a:solidFill>
                  <a:srgbClr val="303B4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BA67BFE-CB4E-BD44-882F-2867197CEBBA}"/>
              </a:ext>
            </a:extLst>
          </p:cNvPr>
          <p:cNvSpPr>
            <a:spLocks noGrp="1"/>
          </p:cNvSpPr>
          <p:nvPr>
            <p:ph type="body" sz="quarter" idx="10" hasCustomPrompt="1"/>
          </p:nvPr>
        </p:nvSpPr>
        <p:spPr>
          <a:xfrm>
            <a:off x="4457290" y="3040924"/>
            <a:ext cx="4417670" cy="804862"/>
          </a:xfrm>
          <a:prstGeom prst="rect">
            <a:avLst/>
          </a:prstGeom>
        </p:spPr>
        <p:txBody>
          <a:bodyPr>
            <a:noAutofit/>
          </a:bodyPr>
          <a:lstStyle>
            <a:lvl1pPr marL="0" indent="0">
              <a:buNone/>
              <a:defRPr>
                <a:solidFill>
                  <a:srgbClr val="303B4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subtitle</a:t>
            </a:r>
          </a:p>
        </p:txBody>
      </p:sp>
      <p:sp>
        <p:nvSpPr>
          <p:cNvPr id="20" name="Rectangle 19">
            <a:extLst>
              <a:ext uri="{FF2B5EF4-FFF2-40B4-BE49-F238E27FC236}">
                <a16:creationId xmlns:a16="http://schemas.microsoft.com/office/drawing/2014/main" id="{0EB6D9F8-4248-B345-AB8B-DA63E330FFD7}"/>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24" name="bjClassifierImageBottom">
            <a:extLst>
              <a:ext uri="{FF2B5EF4-FFF2-40B4-BE49-F238E27FC236}">
                <a16:creationId xmlns:a16="http://schemas.microsoft.com/office/drawing/2014/main" id="{4B4470F0-47B9-0645-8C5B-2D570F707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B8F83D6A-CA85-9642-A72F-32C218D313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Tree>
    <p:extLst>
      <p:ext uri="{BB962C8B-B14F-4D97-AF65-F5344CB8AC3E}">
        <p14:creationId xmlns:p14="http://schemas.microsoft.com/office/powerpoint/2010/main" val="3789352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E4D1B6-1310-1042-9229-3CC4F5BFE3E0}"/>
              </a:ext>
            </a:extLst>
          </p:cNvPr>
          <p:cNvSpPr/>
          <p:nvPr userDrawn="1"/>
        </p:nvSpPr>
        <p:spPr>
          <a:xfrm>
            <a:off x="0" y="0"/>
            <a:ext cx="9144000" cy="906716"/>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F7F62B6-CF8C-094C-A288-1C8D0FE172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0" name="Oval 19">
            <a:extLst>
              <a:ext uri="{FF2B5EF4-FFF2-40B4-BE49-F238E27FC236}">
                <a16:creationId xmlns:a16="http://schemas.microsoft.com/office/drawing/2014/main" id="{3B26D724-186E-A747-8EB0-F300CCAF1E0B}"/>
              </a:ext>
            </a:extLst>
          </p:cNvPr>
          <p:cNvSpPr/>
          <p:nvPr userDrawn="1"/>
        </p:nvSpPr>
        <p:spPr>
          <a:xfrm>
            <a:off x="8519792" y="636558"/>
            <a:ext cx="153154" cy="153154"/>
          </a:xfrm>
          <a:prstGeom prst="ellipse">
            <a:avLst/>
          </a:prstGeom>
          <a:solidFill>
            <a:srgbClr val="D6E865"/>
          </a:solidFill>
          <a:ln w="28575">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jClassifierImageBottom">
            <a:extLst>
              <a:ext uri="{FF2B5EF4-FFF2-40B4-BE49-F238E27FC236}">
                <a16:creationId xmlns:a16="http://schemas.microsoft.com/office/drawing/2014/main" id="{6B6C6462-CF3C-534D-9763-D554834F38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A473725-5920-EA49-B24A-9FC15E1B45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1" name="Content Placeholder 3">
            <a:extLst>
              <a:ext uri="{FF2B5EF4-FFF2-40B4-BE49-F238E27FC236}">
                <a16:creationId xmlns:a16="http://schemas.microsoft.com/office/drawing/2014/main" id="{97CB6C6B-9FC4-EA4D-8513-7FA588B733DF}"/>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3272120"/>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Content 2">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D6A5977-B2E5-2944-8335-BF925220E570}"/>
              </a:ext>
            </a:extLst>
          </p:cNvPr>
          <p:cNvSpPr/>
          <p:nvPr userDrawn="1"/>
        </p:nvSpPr>
        <p:spPr>
          <a:xfrm>
            <a:off x="0" y="0"/>
            <a:ext cx="9144000" cy="906716"/>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E7F9BF-AE9B-7B47-8668-1DAA38A668C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2" name="Title 1">
            <a:extLst>
              <a:ext uri="{FF2B5EF4-FFF2-40B4-BE49-F238E27FC236}">
                <a16:creationId xmlns:a16="http://schemas.microsoft.com/office/drawing/2014/main" id="{4168C600-076E-BB4A-AC67-57BD58A0851F}"/>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FB0C625C-E5CD-E64A-8EAB-F35F4882ED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80AEBA9-03D7-F647-9400-638090597A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4" name="Content Placeholder 3">
            <a:extLst>
              <a:ext uri="{FF2B5EF4-FFF2-40B4-BE49-F238E27FC236}">
                <a16:creationId xmlns:a16="http://schemas.microsoft.com/office/drawing/2014/main" id="{D83FC011-B159-6F45-AB53-A7A072BC0766}"/>
              </a:ext>
            </a:extLst>
          </p:cNvPr>
          <p:cNvSpPr>
            <a:spLocks noGrp="1"/>
          </p:cNvSpPr>
          <p:nvPr>
            <p:ph sz="quarter" idx="10"/>
          </p:nvPr>
        </p:nvSpPr>
        <p:spPr>
          <a:xfrm>
            <a:off x="269875"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23F5AECD-92B9-EE4D-A766-820B73FC0CAB}"/>
              </a:ext>
            </a:extLst>
          </p:cNvPr>
          <p:cNvSpPr>
            <a:spLocks noGrp="1"/>
          </p:cNvSpPr>
          <p:nvPr>
            <p:ph sz="quarter" idx="11"/>
          </p:nvPr>
        </p:nvSpPr>
        <p:spPr>
          <a:xfrm>
            <a:off x="4651360" y="1093583"/>
            <a:ext cx="4302125"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Oval 24">
            <a:extLst>
              <a:ext uri="{FF2B5EF4-FFF2-40B4-BE49-F238E27FC236}">
                <a16:creationId xmlns:a16="http://schemas.microsoft.com/office/drawing/2014/main" id="{B3FA43BC-5BBE-5748-A08D-CE2AD823F0DC}"/>
              </a:ext>
            </a:extLst>
          </p:cNvPr>
          <p:cNvSpPr/>
          <p:nvPr userDrawn="1"/>
        </p:nvSpPr>
        <p:spPr>
          <a:xfrm>
            <a:off x="8519792" y="636558"/>
            <a:ext cx="153154" cy="153154"/>
          </a:xfrm>
          <a:prstGeom prst="ellipse">
            <a:avLst/>
          </a:prstGeom>
          <a:solidFill>
            <a:srgbClr val="D6E865"/>
          </a:solidFill>
          <a:ln w="28575">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003017"/>
      </p:ext>
    </p:extLst>
  </p:cSld>
  <p:clrMapOvr>
    <a:masterClrMapping/>
  </p:clrMapOvr>
  <p:extLst>
    <p:ext uri="{DCECCB84-F9BA-43D5-87BE-67443E8EF086}">
      <p15:sldGuideLst xmlns:p15="http://schemas.microsoft.com/office/powerpoint/2012/main">
        <p15:guide id="1" orient="horz" pos="30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Content 3_Pictur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6840F-E6D3-1844-A449-0DC11F2947FA}"/>
              </a:ext>
            </a:extLst>
          </p:cNvPr>
          <p:cNvSpPr/>
          <p:nvPr userDrawn="1"/>
        </p:nvSpPr>
        <p:spPr>
          <a:xfrm>
            <a:off x="0" y="0"/>
            <a:ext cx="9144000" cy="906716"/>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bird, flower, drawing&#10;&#10;Description automatically generated">
            <a:extLst>
              <a:ext uri="{FF2B5EF4-FFF2-40B4-BE49-F238E27FC236}">
                <a16:creationId xmlns:a16="http://schemas.microsoft.com/office/drawing/2014/main" id="{0402097F-612D-7A4B-8FBB-2F1B3F5A10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14" name="Picture 13" descr="A picture containing drawing&#10;&#10;Description automatically generated">
            <a:extLst>
              <a:ext uri="{FF2B5EF4-FFF2-40B4-BE49-F238E27FC236}">
                <a16:creationId xmlns:a16="http://schemas.microsoft.com/office/drawing/2014/main" id="{A740AFC5-ABB3-AC4E-84D0-370EC90A88C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AD9960C7-D054-3A4D-8C94-468A47F64709}"/>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13" name="Oval 12">
            <a:extLst>
              <a:ext uri="{FF2B5EF4-FFF2-40B4-BE49-F238E27FC236}">
                <a16:creationId xmlns:a16="http://schemas.microsoft.com/office/drawing/2014/main" id="{00A075B0-C830-3141-9B80-4C7E79208FEB}"/>
              </a:ext>
            </a:extLst>
          </p:cNvPr>
          <p:cNvSpPr/>
          <p:nvPr userDrawn="1"/>
        </p:nvSpPr>
        <p:spPr>
          <a:xfrm>
            <a:off x="8519792" y="636558"/>
            <a:ext cx="153154" cy="153154"/>
          </a:xfrm>
          <a:prstGeom prst="ellipse">
            <a:avLst/>
          </a:prstGeom>
          <a:solidFill>
            <a:srgbClr val="D6E865"/>
          </a:solidFill>
          <a:ln w="28575">
            <a:solidFill>
              <a:srgbClr val="8A3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6833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Content 3_Pictur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4E423E-6C3B-4342-885D-38C72646CDA4}"/>
              </a:ext>
            </a:extLst>
          </p:cNvPr>
          <p:cNvSpPr/>
          <p:nvPr userDrawn="1"/>
        </p:nvSpPr>
        <p:spPr>
          <a:xfrm>
            <a:off x="0" y="0"/>
            <a:ext cx="9144000" cy="906716"/>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F642CE5-542A-7747-9FDE-8C003A60C30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7" name="Text Placeholder 6">
            <a:extLst>
              <a:ext uri="{FF2B5EF4-FFF2-40B4-BE49-F238E27FC236}">
                <a16:creationId xmlns:a16="http://schemas.microsoft.com/office/drawing/2014/main" id="{89D8901D-DEB2-E247-ABC0-6C543C2F4A49}"/>
              </a:ext>
            </a:extLst>
          </p:cNvPr>
          <p:cNvSpPr>
            <a:spLocks noGrp="1"/>
          </p:cNvSpPr>
          <p:nvPr>
            <p:ph type="body" sz="quarter" idx="12" hasCustomPrompt="1"/>
          </p:nvPr>
        </p:nvSpPr>
        <p:spPr>
          <a:xfrm>
            <a:off x="263714" y="4129561"/>
            <a:ext cx="8629248" cy="412750"/>
          </a:xfrm>
          <a:prstGeom prst="rect">
            <a:avLst/>
          </a:prstGeom>
        </p:spPr>
        <p:txBody>
          <a:bodyPr>
            <a:noAutofit/>
          </a:bodyPr>
          <a:lstStyle>
            <a:lvl1pPr marL="0" indent="0">
              <a:buNone/>
              <a:defRPr sz="1400"/>
            </a:lvl1pPr>
            <a:lvl2pPr marL="342900" indent="0">
              <a:buNone/>
              <a:defRPr/>
            </a:lvl2pPr>
            <a:lvl3pPr marL="685800" indent="0">
              <a:buNone/>
              <a:defRPr/>
            </a:lvl3pPr>
            <a:lvl4pPr marL="1028700" indent="0">
              <a:buNone/>
              <a:defRPr/>
            </a:lvl4pPr>
            <a:lvl5pPr marL="1371600" indent="0">
              <a:buNone/>
              <a:defRPr/>
            </a:lvl5pPr>
          </a:lstStyle>
          <a:p>
            <a:pPr lvl="0"/>
            <a:r>
              <a:rPr lang="en-US" dirty="0"/>
              <a:t>Picture caption</a:t>
            </a:r>
          </a:p>
        </p:txBody>
      </p:sp>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pic>
        <p:nvPicPr>
          <p:cNvPr id="26" name="bjClassifierImageBottom">
            <a:extLst>
              <a:ext uri="{FF2B5EF4-FFF2-40B4-BE49-F238E27FC236}">
                <a16:creationId xmlns:a16="http://schemas.microsoft.com/office/drawing/2014/main" id="{790615E1-7DBB-894F-A252-C1360637F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8B25894-8164-BD45-A149-37221A3690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sp>
        <p:nvSpPr>
          <p:cNvPr id="15" name="Picture Placeholder 4">
            <a:extLst>
              <a:ext uri="{FF2B5EF4-FFF2-40B4-BE49-F238E27FC236}">
                <a16:creationId xmlns:a16="http://schemas.microsoft.com/office/drawing/2014/main" id="{E153397D-60D0-E44A-9570-C468CDDF2AEF}"/>
              </a:ext>
            </a:extLst>
          </p:cNvPr>
          <p:cNvSpPr>
            <a:spLocks noGrp="1"/>
          </p:cNvSpPr>
          <p:nvPr>
            <p:ph type="pic" sz="quarter" idx="11"/>
          </p:nvPr>
        </p:nvSpPr>
        <p:spPr>
          <a:xfrm>
            <a:off x="274320" y="1097280"/>
            <a:ext cx="8610600" cy="2956171"/>
          </a:xfrm>
          <a:prstGeom prst="rect">
            <a:avLst/>
          </a:prstGeom>
        </p:spPr>
        <p:txBody>
          <a:bodyPr>
            <a:noAutofit/>
          </a:bodyPr>
          <a:lstStyle>
            <a:lvl1pPr>
              <a:buClr>
                <a:srgbClr val="87027B"/>
              </a:buClr>
              <a:defRPr/>
            </a:lvl1pPr>
          </a:lstStyle>
          <a:p>
            <a:endParaRPr lang="en-US" dirty="0"/>
          </a:p>
        </p:txBody>
      </p:sp>
      <p:sp>
        <p:nvSpPr>
          <p:cNvPr id="25" name="Oval 24">
            <a:extLst>
              <a:ext uri="{FF2B5EF4-FFF2-40B4-BE49-F238E27FC236}">
                <a16:creationId xmlns:a16="http://schemas.microsoft.com/office/drawing/2014/main" id="{F9C8E4FC-02EC-4841-B045-CB23C988E014}"/>
              </a:ext>
            </a:extLst>
          </p:cNvPr>
          <p:cNvSpPr/>
          <p:nvPr userDrawn="1"/>
        </p:nvSpPr>
        <p:spPr>
          <a:xfrm>
            <a:off x="8519792" y="636558"/>
            <a:ext cx="153154" cy="153154"/>
          </a:xfrm>
          <a:prstGeom prst="ellipse">
            <a:avLst/>
          </a:prstGeom>
          <a:solidFill>
            <a:srgbClr val="D6E865"/>
          </a:solidFill>
          <a:ln w="28575">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01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Content 4_No foot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EF41A0-F262-5A4B-A51E-D6C7EE4D6DD4}"/>
              </a:ext>
            </a:extLst>
          </p:cNvPr>
          <p:cNvSpPr/>
          <p:nvPr userDrawn="1"/>
        </p:nvSpPr>
        <p:spPr>
          <a:xfrm>
            <a:off x="0" y="0"/>
            <a:ext cx="9144000" cy="906716"/>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BF23778-577F-9B47-A740-E3BE630CA47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21" name="Oval 20">
            <a:extLst>
              <a:ext uri="{FF2B5EF4-FFF2-40B4-BE49-F238E27FC236}">
                <a16:creationId xmlns:a16="http://schemas.microsoft.com/office/drawing/2014/main" id="{DEACC4DC-1535-0E45-A147-BB74412DEE7F}"/>
              </a:ext>
            </a:extLst>
          </p:cNvPr>
          <p:cNvSpPr/>
          <p:nvPr userDrawn="1"/>
        </p:nvSpPr>
        <p:spPr>
          <a:xfrm>
            <a:off x="8519792" y="636558"/>
            <a:ext cx="153154" cy="153154"/>
          </a:xfrm>
          <a:prstGeom prst="ellipse">
            <a:avLst/>
          </a:prstGeom>
          <a:solidFill>
            <a:srgbClr val="D6E865"/>
          </a:solidFill>
          <a:ln w="28575">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4FE0EB66-033D-D540-96C7-9018A6154F0B}"/>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490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Closing">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F6BE5-65DB-E54A-B4C9-45E93439D68F}"/>
              </a:ext>
            </a:extLst>
          </p:cNvPr>
          <p:cNvSpPr/>
          <p:nvPr userDrawn="1"/>
        </p:nvSpPr>
        <p:spPr>
          <a:xfrm>
            <a:off x="0" y="0"/>
            <a:ext cx="9144000" cy="5143500"/>
          </a:xfrm>
          <a:prstGeom prst="rect">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81EEE38-FDFD-7346-BE16-5BBC92A3FD9B}"/>
              </a:ext>
            </a:extLst>
          </p:cNvPr>
          <p:cNvSpPr>
            <a:spLocks noGrp="1"/>
          </p:cNvSpPr>
          <p:nvPr>
            <p:ph type="body" sz="quarter" idx="10"/>
          </p:nvPr>
        </p:nvSpPr>
        <p:spPr>
          <a:xfrm>
            <a:off x="481263" y="1779202"/>
            <a:ext cx="8104472" cy="1428115"/>
          </a:xfrm>
          <a:prstGeom prst="rect">
            <a:avLst/>
          </a:prstGeom>
        </p:spPr>
        <p:txBody>
          <a:bodyPr anchor="ctr"/>
          <a:lstStyle>
            <a:lvl1pPr marL="0" indent="0" algn="ctr">
              <a:buFontTx/>
              <a:buNone/>
              <a:defRPr sz="4000" b="1" i="0">
                <a:solidFill>
                  <a:schemeClr val="bg1"/>
                </a:solidFill>
                <a:latin typeface="Tw Cen MT Condensed" panose="020B0606020104020203" pitchFamily="34" charset="77"/>
              </a:defRPr>
            </a:lvl1pPr>
            <a:lvl2pPr marL="342900" indent="0">
              <a:buNone/>
              <a:defRPr/>
            </a:lvl2pPr>
          </a:lstStyle>
          <a:p>
            <a:pPr lvl="0"/>
            <a:r>
              <a:rPr lang="en-US" dirty="0"/>
              <a:t>Click to edit Master text styles</a:t>
            </a:r>
          </a:p>
        </p:txBody>
      </p:sp>
      <p:sp>
        <p:nvSpPr>
          <p:cNvPr id="11" name="Rectangle 10">
            <a:extLst>
              <a:ext uri="{FF2B5EF4-FFF2-40B4-BE49-F238E27FC236}">
                <a16:creationId xmlns:a16="http://schemas.microsoft.com/office/drawing/2014/main" id="{77DF597B-0118-314D-91E8-055DD07926AB}"/>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3" name="bjClassifierImageBottom">
            <a:extLst>
              <a:ext uri="{FF2B5EF4-FFF2-40B4-BE49-F238E27FC236}">
                <a16:creationId xmlns:a16="http://schemas.microsoft.com/office/drawing/2014/main" id="{3FD27501-C8E6-304E-8519-940E3306A5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377" y="4758511"/>
            <a:ext cx="792549" cy="32616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40D714F-2994-6D49-83CF-38B217F3BD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98521" y="4740183"/>
            <a:ext cx="1554964" cy="388187"/>
          </a:xfrm>
          <a:prstGeom prst="rect">
            <a:avLst/>
          </a:prstGeom>
        </p:spPr>
      </p:pic>
      <p:pic>
        <p:nvPicPr>
          <p:cNvPr id="15" name="Picture 14">
            <a:extLst>
              <a:ext uri="{FF2B5EF4-FFF2-40B4-BE49-F238E27FC236}">
                <a16:creationId xmlns:a16="http://schemas.microsoft.com/office/drawing/2014/main" id="{D7BC9282-EB58-9545-81DF-1B967418E5E5}"/>
              </a:ext>
            </a:extLst>
          </p:cNvPr>
          <p:cNvPicPr>
            <a:picLocks noChangeAspect="1"/>
          </p:cNvPicPr>
          <p:nvPr userDrawn="1"/>
        </p:nvPicPr>
        <p:blipFill>
          <a:blip r:embed="rId4"/>
          <a:srcRect/>
          <a:stretch/>
        </p:blipFill>
        <p:spPr>
          <a:xfrm>
            <a:off x="4737753" y="-3856154"/>
            <a:ext cx="6159500" cy="6159500"/>
          </a:xfrm>
          <a:prstGeom prst="rect">
            <a:avLst/>
          </a:prstGeom>
        </p:spPr>
      </p:pic>
      <p:pic>
        <p:nvPicPr>
          <p:cNvPr id="10" name="Picture 9">
            <a:extLst>
              <a:ext uri="{FF2B5EF4-FFF2-40B4-BE49-F238E27FC236}">
                <a16:creationId xmlns:a16="http://schemas.microsoft.com/office/drawing/2014/main" id="{2EA35473-696D-8993-5C02-10026EE30603}"/>
              </a:ext>
            </a:extLst>
          </p:cNvPr>
          <p:cNvPicPr>
            <a:picLocks noChangeAspect="1"/>
          </p:cNvPicPr>
          <p:nvPr userDrawn="1"/>
        </p:nvPicPr>
        <p:blipFill>
          <a:blip r:embed="rId5"/>
          <a:srcRect/>
          <a:stretch/>
        </p:blipFill>
        <p:spPr>
          <a:xfrm>
            <a:off x="8176003" y="4196861"/>
            <a:ext cx="816469" cy="341950"/>
          </a:xfrm>
          <a:prstGeom prst="rect">
            <a:avLst/>
          </a:prstGeom>
        </p:spPr>
      </p:pic>
    </p:spTree>
    <p:extLst>
      <p:ext uri="{BB962C8B-B14F-4D97-AF65-F5344CB8AC3E}">
        <p14:creationId xmlns:p14="http://schemas.microsoft.com/office/powerpoint/2010/main" val="203878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Content 4_No foot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66840F-E6D3-1844-A449-0DC11F2947FA}"/>
              </a:ext>
            </a:extLst>
          </p:cNvPr>
          <p:cNvSpPr/>
          <p:nvPr userDrawn="1"/>
        </p:nvSpPr>
        <p:spPr>
          <a:xfrm>
            <a:off x="0" y="0"/>
            <a:ext cx="9144000" cy="906716"/>
          </a:xfrm>
          <a:prstGeom prst="rect">
            <a:avLst/>
          </a:prstGeom>
          <a:solidFill>
            <a:srgbClr val="8A3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ird, flower, drawing&#10;&#10;Description automatically generated">
            <a:extLst>
              <a:ext uri="{FF2B5EF4-FFF2-40B4-BE49-F238E27FC236}">
                <a16:creationId xmlns:a16="http://schemas.microsoft.com/office/drawing/2014/main" id="{2CB14FCC-4B41-8542-9F3F-7EE936AF95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46100" y="-1259231"/>
            <a:ext cx="2084832" cy="2084832"/>
          </a:xfrm>
          <a:prstGeom prst="rect">
            <a:avLst/>
          </a:prstGeom>
        </p:spPr>
      </p:pic>
      <p:sp>
        <p:nvSpPr>
          <p:cNvPr id="12" name="Title 1">
            <a:extLst>
              <a:ext uri="{FF2B5EF4-FFF2-40B4-BE49-F238E27FC236}">
                <a16:creationId xmlns:a16="http://schemas.microsoft.com/office/drawing/2014/main" id="{A209408E-354B-4E42-B995-A2FC01F634A6}"/>
              </a:ext>
            </a:extLst>
          </p:cNvPr>
          <p:cNvSpPr>
            <a:spLocks noGrp="1"/>
          </p:cNvSpPr>
          <p:nvPr>
            <p:ph type="title"/>
          </p:nvPr>
        </p:nvSpPr>
        <p:spPr>
          <a:xfrm>
            <a:off x="268041" y="0"/>
            <a:ext cx="7605574" cy="914400"/>
          </a:xfrm>
        </p:spPr>
        <p:txBody>
          <a:bodyPr>
            <a:normAutofit/>
          </a:bodyPr>
          <a:lstStyle>
            <a:lvl1pPr>
              <a:defRPr sz="2400">
                <a:solidFill>
                  <a:schemeClr val="bg1"/>
                </a:solidFill>
              </a:defRPr>
            </a:lvl1pPr>
          </a:lstStyle>
          <a:p>
            <a:r>
              <a:rPr lang="en-US" dirty="0"/>
              <a:t>Click to edit Master title style</a:t>
            </a:r>
          </a:p>
        </p:txBody>
      </p:sp>
      <p:sp>
        <p:nvSpPr>
          <p:cNvPr id="9" name="Content Placeholder 3">
            <a:extLst>
              <a:ext uri="{FF2B5EF4-FFF2-40B4-BE49-F238E27FC236}">
                <a16:creationId xmlns:a16="http://schemas.microsoft.com/office/drawing/2014/main" id="{55F09C3E-EE26-6048-9FCE-BC77CD647FA3}"/>
              </a:ext>
            </a:extLst>
          </p:cNvPr>
          <p:cNvSpPr>
            <a:spLocks noGrp="1"/>
          </p:cNvSpPr>
          <p:nvPr>
            <p:ph sz="quarter" idx="10"/>
          </p:nvPr>
        </p:nvSpPr>
        <p:spPr>
          <a:xfrm>
            <a:off x="269875" y="1093583"/>
            <a:ext cx="8597900" cy="3471505"/>
          </a:xfrm>
        </p:spPr>
        <p:txBody>
          <a:bodyPr>
            <a:noAutofit/>
          </a:bodyPr>
          <a:lstStyle>
            <a:lvl1pPr>
              <a:buClr>
                <a:srgbClr val="87027B"/>
              </a:buClr>
              <a:defRPr/>
            </a:lvl1pPr>
            <a:lvl2pPr>
              <a:spcBef>
                <a:spcPts val="375"/>
              </a:spcBef>
              <a:buClr>
                <a:srgbClr val="0097A9"/>
              </a:buClr>
              <a:defRPr/>
            </a:lvl2pPr>
            <a:lvl3pPr>
              <a:spcBef>
                <a:spcPts val="375"/>
              </a:spcBef>
              <a:buClr>
                <a:srgbClr val="8BC400"/>
              </a:buClr>
              <a:defRPr/>
            </a:lvl3pPr>
            <a:lvl4pPr>
              <a:spcBef>
                <a:spcPts val="375"/>
              </a:spcBef>
              <a:buClr>
                <a:srgbClr val="F68D2E"/>
              </a:buClr>
              <a:defRPr/>
            </a:lvl4pPr>
            <a:lvl5pPr>
              <a:spcBef>
                <a:spcPts val="375"/>
              </a:spcBef>
              <a:buClr>
                <a:srgbClr val="E0004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val 9">
            <a:extLst>
              <a:ext uri="{FF2B5EF4-FFF2-40B4-BE49-F238E27FC236}">
                <a16:creationId xmlns:a16="http://schemas.microsoft.com/office/drawing/2014/main" id="{25863FAD-1975-5948-A847-80DCC215D8A0}"/>
              </a:ext>
            </a:extLst>
          </p:cNvPr>
          <p:cNvSpPr/>
          <p:nvPr userDrawn="1"/>
        </p:nvSpPr>
        <p:spPr>
          <a:xfrm>
            <a:off x="8519792" y="636558"/>
            <a:ext cx="153154" cy="153154"/>
          </a:xfrm>
          <a:prstGeom prst="ellipse">
            <a:avLst/>
          </a:prstGeom>
          <a:solidFill>
            <a:srgbClr val="D6E865"/>
          </a:solidFill>
          <a:ln w="28575">
            <a:solidFill>
              <a:srgbClr val="8A3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08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920767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7027B"/>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51553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6" r:id="rId3"/>
    <p:sldLayoutId id="2147483917" r:id="rId4"/>
    <p:sldLayoutId id="2147483918" r:id="rId5"/>
    <p:sldLayoutId id="2147483919" r:id="rId6"/>
    <p:sldLayoutId id="2147483920" r:id="rId7"/>
    <p:sldLayoutId id="214748392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82511"/>
      </p:ext>
    </p:extLst>
  </p:cSld>
  <p:clrMap bg1="lt1" tx1="dk1" bg2="lt2" tx2="dk2" accent1="accent1" accent2="accent2" accent3="accent3" accent4="accent4" accent5="accent5" accent6="accent6" hlink="hlink" folHlink="folHlink"/>
  <p:sldLayoutIdLst>
    <p:sldLayoutId id="2147483822" r:id="rId1"/>
    <p:sldLayoutId id="2147483824" r:id="rId2"/>
    <p:sldLayoutId id="2147483825" r:id="rId3"/>
    <p:sldLayoutId id="2147483826" r:id="rId4"/>
    <p:sldLayoutId id="2147483827" r:id="rId5"/>
    <p:sldLayoutId id="2147483828" r:id="rId6"/>
    <p:sldLayoutId id="2147483829" r:id="rId7"/>
    <p:sldLayoutId id="2147483830"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D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166831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6" r:id="rId3"/>
    <p:sldLayoutId id="2147483857" r:id="rId4"/>
    <p:sldLayoutId id="2147483858" r:id="rId5"/>
    <p:sldLayoutId id="2147483859" r:id="rId6"/>
    <p:sldLayoutId id="2147483860" r:id="rId7"/>
    <p:sldLayoutId id="214748386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D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28529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6" r:id="rId3"/>
    <p:sldLayoutId id="2147483867" r:id="rId4"/>
    <p:sldLayoutId id="2147483868" r:id="rId5"/>
    <p:sldLayoutId id="2147483869" r:id="rId6"/>
    <p:sldLayoutId id="2147483870" r:id="rId7"/>
    <p:sldLayoutId id="214748387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D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510610"/>
      </p:ext>
    </p:extLst>
  </p:cSld>
  <p:clrMap bg1="lt1" tx1="dk1" bg2="lt2" tx2="dk2" accent1="accent1" accent2="accent2" accent3="accent3" accent4="accent4" accent5="accent5" accent6="accent6" hlink="hlink" folHlink="folHlink"/>
  <p:sldLayoutIdLst>
    <p:sldLayoutId id="2147483841" r:id="rId1"/>
    <p:sldLayoutId id="2147483851" r:id="rId2"/>
    <p:sldLayoutId id="2147483843" r:id="rId3"/>
    <p:sldLayoutId id="2147483844" r:id="rId4"/>
    <p:sldLayoutId id="2147483845" r:id="rId5"/>
    <p:sldLayoutId id="2147483846" r:id="rId6"/>
    <p:sldLayoutId id="2147483847" r:id="rId7"/>
    <p:sldLayoutId id="2147483848"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7533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6" r:id="rId3"/>
    <p:sldLayoutId id="2147483877" r:id="rId4"/>
    <p:sldLayoutId id="2147483878" r:id="rId5"/>
    <p:sldLayoutId id="2147483879" r:id="rId6"/>
    <p:sldLayoutId id="2147483880" r:id="rId7"/>
    <p:sldLayoutId id="214748388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14378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6" r:id="rId3"/>
    <p:sldLayoutId id="2147483887" r:id="rId4"/>
    <p:sldLayoutId id="2147483888" r:id="rId5"/>
    <p:sldLayoutId id="2147483889" r:id="rId6"/>
    <p:sldLayoutId id="2147483890" r:id="rId7"/>
    <p:sldLayoutId id="214748389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408977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6" r:id="rId3"/>
    <p:sldLayoutId id="2147483897" r:id="rId4"/>
    <p:sldLayoutId id="2147483898" r:id="rId5"/>
    <p:sldLayoutId id="2147483899" r:id="rId6"/>
    <p:sldLayoutId id="2147483900" r:id="rId7"/>
    <p:sldLayoutId id="214748390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46859D5-4FD6-DD40-B79A-E0EE970FE6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8">
            <a:extLst>
              <a:ext uri="{FF2B5EF4-FFF2-40B4-BE49-F238E27FC236}">
                <a16:creationId xmlns:a16="http://schemas.microsoft.com/office/drawing/2014/main" id="{451665AC-E65D-964C-9050-CA2DDA0A9F74}"/>
              </a:ext>
            </a:extLst>
          </p:cNvPr>
          <p:cNvSpPr>
            <a:spLocks noGrp="1"/>
          </p:cNvSpPr>
          <p:nvPr>
            <p:ph type="body" idx="1"/>
          </p:nvPr>
        </p:nvSpPr>
        <p:spPr>
          <a:xfrm>
            <a:off x="628650" y="1370013"/>
            <a:ext cx="7886700" cy="32623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057747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6" r:id="rId3"/>
    <p:sldLayoutId id="2147483907" r:id="rId4"/>
    <p:sldLayoutId id="2147483908" r:id="rId5"/>
    <p:sldLayoutId id="2147483909" r:id="rId6"/>
    <p:sldLayoutId id="2147483910" r:id="rId7"/>
    <p:sldLayoutId id="2147483911" r:id="rId8"/>
  </p:sldLayoutIdLst>
  <p:txStyles>
    <p:titleStyle>
      <a:lvl1pPr algn="l" defTabSz="685800" rtl="0" eaLnBrk="1" latinLnBrk="0" hangingPunct="1">
        <a:lnSpc>
          <a:spcPct val="90000"/>
        </a:lnSpc>
        <a:spcBef>
          <a:spcPct val="0"/>
        </a:spcBef>
        <a:buNone/>
        <a:defRPr sz="3300" b="1" i="0" kern="1200">
          <a:solidFill>
            <a:srgbClr val="303B41"/>
          </a:solidFill>
          <a:latin typeface="Tw Cen MT Condensed" panose="020B0606020104020203" pitchFamily="34" charset="77"/>
          <a:ea typeface="+mj-ea"/>
          <a:cs typeface="+mj-cs"/>
        </a:defRPr>
      </a:lvl1pPr>
    </p:titleStyle>
    <p:body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uscompanionpv@merck.com"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9.jpe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hyperlink" Target="http://www.aaha.org/guidelines/canine_vaccination_guidelines.aspx"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B0A560-14AB-8C45-93CD-2C4FEC6909A3}"/>
              </a:ext>
            </a:extLst>
          </p:cNvPr>
          <p:cNvSpPr>
            <a:spLocks noGrp="1"/>
          </p:cNvSpPr>
          <p:nvPr>
            <p:ph type="ctrTitle"/>
          </p:nvPr>
        </p:nvSpPr>
        <p:spPr>
          <a:xfrm>
            <a:off x="5512764" y="1015882"/>
            <a:ext cx="3280857" cy="3173059"/>
          </a:xfrm>
        </p:spPr>
        <p:txBody>
          <a:bodyPr/>
          <a:lstStyle/>
          <a:p>
            <a:r>
              <a:rPr lang="en-US" dirty="0" err="1"/>
              <a:t>Nobivac</a:t>
            </a:r>
            <a:r>
              <a:rPr lang="en-US" sz="1600" baseline="100000" dirty="0"/>
              <a:t>®</a:t>
            </a:r>
            <a:r>
              <a:rPr lang="en-US" dirty="0"/>
              <a:t> Vaccine Guarantee</a:t>
            </a:r>
            <a:br>
              <a:rPr lang="en-US" dirty="0"/>
            </a:br>
            <a:br>
              <a:rPr lang="en-US" dirty="0"/>
            </a:br>
            <a:r>
              <a:rPr lang="en-US" sz="2000" dirty="0"/>
              <a:t>Merck Animal Health</a:t>
            </a:r>
            <a:endParaRPr lang="en-US" sz="1600" b="0" dirty="0"/>
          </a:p>
        </p:txBody>
      </p:sp>
    </p:spTree>
    <p:custDataLst>
      <p:tags r:id="rId1"/>
    </p:custDataLst>
    <p:extLst>
      <p:ext uri="{BB962C8B-B14F-4D97-AF65-F5344CB8AC3E}">
        <p14:creationId xmlns:p14="http://schemas.microsoft.com/office/powerpoint/2010/main" val="2236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Disease-specific terms</a:t>
            </a:r>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269877" y="1093583"/>
            <a:ext cx="3670528" cy="3471505"/>
          </a:xfrm>
        </p:spPr>
        <p:txBody>
          <a:bodyPr/>
          <a:lstStyle/>
          <a:p>
            <a:pPr marL="0" lvl="0" indent="0">
              <a:buNone/>
            </a:pPr>
            <a:r>
              <a:rPr lang="en-US" sz="1600" dirty="0"/>
              <a:t>Feline Leukemia: </a:t>
            </a:r>
          </a:p>
          <a:p>
            <a:pPr marL="182880" indent="-182880"/>
            <a:r>
              <a:rPr lang="en-US" sz="1200" dirty="0">
                <a:solidFill>
                  <a:schemeClr val="accent1"/>
                </a:solidFill>
              </a:rPr>
              <a:t>All cats must have a record of a current negative feline leukemia blood test at the time of initial vaccination. In addition, there must be no lapses in vaccination for over 2 years without a new negative feline leukemia blood test at the time of revaccination.  </a:t>
            </a:r>
          </a:p>
          <a:p>
            <a:pPr marL="182880" indent="-182880"/>
            <a:r>
              <a:rPr lang="en-US" sz="1200" dirty="0">
                <a:solidFill>
                  <a:schemeClr val="accent1"/>
                </a:solidFill>
              </a:rPr>
              <a:t>First-time vaccinates must receive 2 doses of Nobivac</a:t>
            </a:r>
            <a:r>
              <a:rPr lang="en-US" sz="900" baseline="55000" dirty="0">
                <a:solidFill>
                  <a:schemeClr val="accent1"/>
                </a:solidFill>
              </a:rPr>
              <a:t>®</a:t>
            </a:r>
            <a:r>
              <a:rPr lang="en-US" sz="1200" dirty="0">
                <a:solidFill>
                  <a:schemeClr val="accent1"/>
                </a:solidFill>
              </a:rPr>
              <a:t> Feline 2-FeLV or Nobivac® NXT FeLV.  </a:t>
            </a:r>
          </a:p>
          <a:p>
            <a:pPr marL="182880" indent="-182880"/>
            <a:r>
              <a:rPr lang="en-US" sz="1200" dirty="0">
                <a:solidFill>
                  <a:schemeClr val="accent1"/>
                </a:solidFill>
              </a:rPr>
              <a:t>Adult cats with a history of appropriate vaccination with another manufacturer’s feline leukemia vaccine will qualify for the full provisions of the guarantee if the last vaccine received was Nobivac</a:t>
            </a:r>
            <a:r>
              <a:rPr lang="en-US" sz="900" baseline="55000" dirty="0">
                <a:solidFill>
                  <a:schemeClr val="accent1"/>
                </a:solidFill>
              </a:rPr>
              <a:t>®</a:t>
            </a:r>
            <a:r>
              <a:rPr lang="en-US" sz="1200" dirty="0">
                <a:solidFill>
                  <a:schemeClr val="accent1"/>
                </a:solidFill>
              </a:rPr>
              <a:t> Feline 2-FeLV or Nobivac® NXT FeLV.</a:t>
            </a:r>
          </a:p>
          <a:p>
            <a:endParaRPr lang="en-US" sz="2000" dirty="0"/>
          </a:p>
        </p:txBody>
      </p:sp>
      <p:sp>
        <p:nvSpPr>
          <p:cNvPr id="2" name="Content Placeholder 1">
            <a:extLst>
              <a:ext uri="{FF2B5EF4-FFF2-40B4-BE49-F238E27FC236}">
                <a16:creationId xmlns:a16="http://schemas.microsoft.com/office/drawing/2014/main" id="{3BCB838B-D1A2-D54B-92AB-C47771EC0C91}"/>
              </a:ext>
            </a:extLst>
          </p:cNvPr>
          <p:cNvSpPr>
            <a:spLocks noGrp="1"/>
          </p:cNvSpPr>
          <p:nvPr>
            <p:ph sz="quarter" idx="11"/>
          </p:nvPr>
        </p:nvSpPr>
        <p:spPr>
          <a:xfrm>
            <a:off x="4651360" y="1093583"/>
            <a:ext cx="3670528" cy="3471505"/>
          </a:xfrm>
        </p:spPr>
        <p:txBody>
          <a:bodyPr/>
          <a:lstStyle/>
          <a:p>
            <a:pPr marL="0" lvl="0" indent="0">
              <a:buNone/>
            </a:pPr>
            <a:r>
              <a:rPr lang="en-US" sz="1600" dirty="0" err="1"/>
              <a:t>Fibrosarcomas</a:t>
            </a:r>
            <a:r>
              <a:rPr lang="en-US" sz="1600" dirty="0"/>
              <a:t>:</a:t>
            </a:r>
          </a:p>
          <a:p>
            <a:pPr marL="182880" indent="-182880"/>
            <a:r>
              <a:rPr lang="en-US" sz="1200" dirty="0">
                <a:solidFill>
                  <a:schemeClr val="accent1"/>
                </a:solidFill>
              </a:rPr>
              <a:t>Merck Animal Health will cover up to $5000 in treatment and approved diagnostics for cases in which the </a:t>
            </a:r>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vaccine was the most recent vaccine administered and it is likely that no other vaccines or injections (from another manufacturer) played a role.</a:t>
            </a:r>
          </a:p>
          <a:p>
            <a:pPr marL="182880" indent="-182880"/>
            <a:r>
              <a:rPr lang="en-US" sz="1200" dirty="0">
                <a:solidFill>
                  <a:schemeClr val="accent1"/>
                </a:solidFill>
              </a:rPr>
              <a:t>If multiple vaccines had been administered at the fibrosarcoma site over the past 5 years (regardless of which vaccine was administered most recently), Merck Animal Health can cover the appropriate reimbursement fraction based on the number of </a:t>
            </a:r>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vaccines given in the previous 5-year period. </a:t>
            </a:r>
          </a:p>
          <a:p>
            <a:pPr marL="182880" indent="-182880"/>
            <a:r>
              <a:rPr lang="en-US" sz="1200" dirty="0">
                <a:solidFill>
                  <a:schemeClr val="accent1"/>
                </a:solidFill>
              </a:rPr>
              <a:t>Proof of vaccination with a </a:t>
            </a:r>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vaccine and anatomical site must be provided.</a:t>
            </a:r>
          </a:p>
        </p:txBody>
      </p:sp>
    </p:spTree>
    <p:extLst>
      <p:ext uri="{BB962C8B-B14F-4D97-AF65-F5344CB8AC3E}">
        <p14:creationId xmlns:p14="http://schemas.microsoft.com/office/powerpoint/2010/main" val="210242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 Same Side Corner Rectangle 34">
            <a:extLst>
              <a:ext uri="{FF2B5EF4-FFF2-40B4-BE49-F238E27FC236}">
                <a16:creationId xmlns:a16="http://schemas.microsoft.com/office/drawing/2014/main" id="{6098EAF1-7D52-954F-AA2D-3C6CF8BA5CB6}"/>
              </a:ext>
            </a:extLst>
          </p:cNvPr>
          <p:cNvSpPr/>
          <p:nvPr/>
        </p:nvSpPr>
        <p:spPr>
          <a:xfrm>
            <a:off x="4691476" y="1475594"/>
            <a:ext cx="4150216" cy="290787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0" name="Round Same Side Corner Rectangle 59">
            <a:extLst>
              <a:ext uri="{FF2B5EF4-FFF2-40B4-BE49-F238E27FC236}">
                <a16:creationId xmlns:a16="http://schemas.microsoft.com/office/drawing/2014/main" id="{06382612-15AA-5946-B752-86B445631800}"/>
              </a:ext>
            </a:extLst>
          </p:cNvPr>
          <p:cNvSpPr/>
          <p:nvPr/>
        </p:nvSpPr>
        <p:spPr>
          <a:xfrm>
            <a:off x="342998" y="1475594"/>
            <a:ext cx="1413228" cy="290787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25" name="Picture 24" descr="A picture containing object, light&#10;&#10;Description automatically generated">
            <a:extLst>
              <a:ext uri="{FF2B5EF4-FFF2-40B4-BE49-F238E27FC236}">
                <a16:creationId xmlns:a16="http://schemas.microsoft.com/office/drawing/2014/main" id="{5C32494F-FFCD-924D-AF12-728FB67CB7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861" y="1117308"/>
            <a:ext cx="848318" cy="848318"/>
          </a:xfrm>
          <a:prstGeom prst="rect">
            <a:avLst/>
          </a:prstGeom>
        </p:spPr>
      </p:pic>
      <p:pic>
        <p:nvPicPr>
          <p:cNvPr id="24" name="Picture 23" descr="A picture containing object, light&#10;&#10;Description automatically generated">
            <a:extLst>
              <a:ext uri="{FF2B5EF4-FFF2-40B4-BE49-F238E27FC236}">
                <a16:creationId xmlns:a16="http://schemas.microsoft.com/office/drawing/2014/main" id="{DF1C35FB-50EA-1648-87C7-77F173669D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1678" y="1117308"/>
            <a:ext cx="848318" cy="848318"/>
          </a:xfrm>
          <a:prstGeom prst="rect">
            <a:avLst/>
          </a:prstGeom>
        </p:spPr>
      </p:pic>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Steps for reporting a product complaint to Merck Animal Health</a:t>
            </a:r>
          </a:p>
        </p:txBody>
      </p:sp>
      <p:sp>
        <p:nvSpPr>
          <p:cNvPr id="36" name="Content Placeholder 2">
            <a:extLst>
              <a:ext uri="{FF2B5EF4-FFF2-40B4-BE49-F238E27FC236}">
                <a16:creationId xmlns:a16="http://schemas.microsoft.com/office/drawing/2014/main" id="{E69B0A77-8CD4-7B43-95A9-A5D90DDE0249}"/>
              </a:ext>
            </a:extLst>
          </p:cNvPr>
          <p:cNvSpPr txBox="1">
            <a:spLocks/>
          </p:cNvSpPr>
          <p:nvPr/>
        </p:nvSpPr>
        <p:spPr>
          <a:xfrm>
            <a:off x="4773314" y="1965626"/>
            <a:ext cx="4027688" cy="2065182"/>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Clr>
                <a:srgbClr val="007096"/>
              </a:buClr>
              <a:buFont typeface="Arial" panose="020B0604020202020204" pitchFamily="34" charset="0"/>
              <a:buNone/>
              <a:defRPr sz="1400" b="0" i="0" kern="1200">
                <a:solidFill>
                  <a:srgbClr val="303B41"/>
                </a:solidFill>
                <a:latin typeface="Tw Cen MT" panose="020B0602020104020603" pitchFamily="34" charset="77"/>
                <a:ea typeface="+mn-ea"/>
                <a:cs typeface="+mn-cs"/>
              </a:defRPr>
            </a:lvl1pPr>
            <a:lvl2pPr marL="342900" indent="0" algn="l" defTabSz="685800" rtl="0" eaLnBrk="1" latinLnBrk="0" hangingPunct="1">
              <a:lnSpc>
                <a:spcPct val="90000"/>
              </a:lnSpc>
              <a:spcBef>
                <a:spcPts val="375"/>
              </a:spcBef>
              <a:buClr>
                <a:srgbClr val="007096"/>
              </a:buClr>
              <a:buFont typeface="Arial" panose="020B0604020202020204" pitchFamily="34" charset="0"/>
              <a:buNone/>
              <a:defRPr sz="1800" b="0" i="0" kern="1200">
                <a:solidFill>
                  <a:srgbClr val="303B41"/>
                </a:solidFill>
                <a:latin typeface="Tw Cen MT" panose="020B0602020104020603" pitchFamily="34" charset="77"/>
                <a:ea typeface="+mn-ea"/>
                <a:cs typeface="+mn-cs"/>
              </a:defRPr>
            </a:lvl2pPr>
            <a:lvl3pPr marL="685800" indent="0" algn="l" defTabSz="685800" rtl="0" eaLnBrk="1" latinLnBrk="0" hangingPunct="1">
              <a:lnSpc>
                <a:spcPct val="90000"/>
              </a:lnSpc>
              <a:spcBef>
                <a:spcPts val="375"/>
              </a:spcBef>
              <a:buClr>
                <a:srgbClr val="007096"/>
              </a:buClr>
              <a:buFont typeface="Arial" panose="020B0604020202020204" pitchFamily="34" charset="0"/>
              <a:buNone/>
              <a:defRPr sz="1500" b="0" i="0" kern="1200">
                <a:solidFill>
                  <a:srgbClr val="303B41"/>
                </a:solidFill>
                <a:latin typeface="Tw Cen MT" panose="020B0602020104020603" pitchFamily="34" charset="77"/>
                <a:ea typeface="+mn-ea"/>
                <a:cs typeface="+mn-cs"/>
              </a:defRPr>
            </a:lvl3pPr>
            <a:lvl4pPr marL="10287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4pPr>
            <a:lvl5pPr marL="13716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en-US" b="1" dirty="0">
                <a:solidFill>
                  <a:srgbClr val="8BC400"/>
                </a:solidFill>
              </a:rPr>
              <a:t>For Efficacy complaints, </a:t>
            </a:r>
          </a:p>
          <a:p>
            <a:pPr algn="ctr">
              <a:spcBef>
                <a:spcPts val="0"/>
              </a:spcBef>
            </a:pPr>
            <a:r>
              <a:rPr lang="en-US" b="1" dirty="0">
                <a:solidFill>
                  <a:srgbClr val="8BC400"/>
                </a:solidFill>
              </a:rPr>
              <a:t>Merck Animal Health may request diagnostics  </a:t>
            </a:r>
          </a:p>
          <a:p>
            <a:pPr marL="182880" indent="-182880">
              <a:spcBef>
                <a:spcPts val="1000"/>
              </a:spcBef>
              <a:buFont typeface="+mj-lt"/>
              <a:buAutoNum type="arabicPeriod"/>
            </a:pPr>
            <a:r>
              <a:rPr lang="en-US" sz="1100" dirty="0"/>
              <a:t>Whenever possible, please contact Merck Animal Health Technical Services before submitting diagnostic samples to discuss qualification for the </a:t>
            </a:r>
            <a:r>
              <a:rPr lang="en-US" sz="1100" dirty="0" err="1">
                <a:solidFill>
                  <a:schemeClr val="tx1"/>
                </a:solidFill>
              </a:rPr>
              <a:t>Nobivac</a:t>
            </a:r>
            <a:r>
              <a:rPr lang="en-US" sz="800" baseline="55000" dirty="0">
                <a:solidFill>
                  <a:schemeClr val="tx1"/>
                </a:solidFill>
              </a:rPr>
              <a:t>®</a:t>
            </a:r>
            <a:r>
              <a:rPr lang="en-US" sz="1100" dirty="0">
                <a:solidFill>
                  <a:schemeClr val="tx1"/>
                </a:solidFill>
              </a:rPr>
              <a:t> </a:t>
            </a:r>
            <a:r>
              <a:rPr lang="en-US" sz="1100" dirty="0"/>
              <a:t>Guarantee, and to discuss a diagnostic sampling plan.</a:t>
            </a:r>
          </a:p>
          <a:p>
            <a:pPr marL="182880" indent="-182880">
              <a:spcBef>
                <a:spcPts val="1000"/>
              </a:spcBef>
              <a:buFont typeface="+mj-lt"/>
              <a:buAutoNum type="arabicPeriod"/>
            </a:pPr>
            <a:r>
              <a:rPr lang="en-US" sz="1100" dirty="0"/>
              <a:t>Samples taken before contacting Merck Animal Health Technical Services should be stored according to diagnostic laboratory recommendations.</a:t>
            </a:r>
          </a:p>
          <a:p>
            <a:pPr marL="182880" indent="-182880">
              <a:spcBef>
                <a:spcPts val="1000"/>
              </a:spcBef>
              <a:buFont typeface="+mj-lt"/>
              <a:buAutoNum type="arabicPeriod"/>
            </a:pPr>
            <a:r>
              <a:rPr lang="en-US" sz="1100" dirty="0"/>
              <a:t>Merck Animal Health Technical Services will provide a diagnostic submission form and cover the cost of diagnostics when the conditions of the </a:t>
            </a:r>
            <a:r>
              <a:rPr lang="en-US" sz="1100" dirty="0" err="1">
                <a:solidFill>
                  <a:schemeClr val="tx1"/>
                </a:solidFill>
              </a:rPr>
              <a:t>Nobivac</a:t>
            </a:r>
            <a:r>
              <a:rPr lang="en-US" sz="800" baseline="55000" dirty="0">
                <a:solidFill>
                  <a:schemeClr val="tx1"/>
                </a:solidFill>
              </a:rPr>
              <a:t>®</a:t>
            </a:r>
            <a:r>
              <a:rPr lang="en-US" sz="1100" dirty="0">
                <a:solidFill>
                  <a:schemeClr val="tx1"/>
                </a:solidFill>
              </a:rPr>
              <a:t> </a:t>
            </a:r>
            <a:r>
              <a:rPr lang="en-US" sz="1100" dirty="0"/>
              <a:t>Guarantee are met.</a:t>
            </a:r>
          </a:p>
        </p:txBody>
      </p:sp>
      <p:sp>
        <p:nvSpPr>
          <p:cNvPr id="40" name="Content Placeholder 2">
            <a:extLst>
              <a:ext uri="{FF2B5EF4-FFF2-40B4-BE49-F238E27FC236}">
                <a16:creationId xmlns:a16="http://schemas.microsoft.com/office/drawing/2014/main" id="{90CB8CC9-074F-FF41-B414-0D832FCBCF73}"/>
              </a:ext>
            </a:extLst>
          </p:cNvPr>
          <p:cNvSpPr txBox="1">
            <a:spLocks/>
          </p:cNvSpPr>
          <p:nvPr/>
        </p:nvSpPr>
        <p:spPr>
          <a:xfrm>
            <a:off x="5776798" y="863067"/>
            <a:ext cx="2017149" cy="1274646"/>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7096"/>
              </a:buClr>
              <a:buFont typeface="Arial" panose="020B0604020202020204" pitchFamily="34" charset="0"/>
              <a:buNone/>
              <a:defRPr sz="1400" b="0" i="0" kern="1200">
                <a:solidFill>
                  <a:srgbClr val="303B41"/>
                </a:solidFill>
                <a:latin typeface="Tw Cen MT" panose="020B0602020104020603" pitchFamily="34" charset="77"/>
                <a:ea typeface="+mn-ea"/>
                <a:cs typeface="+mn-cs"/>
              </a:defRPr>
            </a:lvl1pPr>
            <a:lvl2pPr marL="342900" indent="0" algn="l" defTabSz="685800" rtl="0" eaLnBrk="1" latinLnBrk="0" hangingPunct="1">
              <a:lnSpc>
                <a:spcPct val="90000"/>
              </a:lnSpc>
              <a:spcBef>
                <a:spcPts val="375"/>
              </a:spcBef>
              <a:buClr>
                <a:srgbClr val="007096"/>
              </a:buClr>
              <a:buFont typeface="Arial" panose="020B0604020202020204" pitchFamily="34" charset="0"/>
              <a:buNone/>
              <a:defRPr sz="1800" b="0" i="0" kern="1200">
                <a:solidFill>
                  <a:srgbClr val="303B41"/>
                </a:solidFill>
                <a:latin typeface="Tw Cen MT" panose="020B0602020104020603" pitchFamily="34" charset="77"/>
                <a:ea typeface="+mn-ea"/>
                <a:cs typeface="+mn-cs"/>
              </a:defRPr>
            </a:lvl2pPr>
            <a:lvl3pPr marL="685800" indent="0" algn="l" defTabSz="685800" rtl="0" eaLnBrk="1" latinLnBrk="0" hangingPunct="1">
              <a:lnSpc>
                <a:spcPct val="90000"/>
              </a:lnSpc>
              <a:spcBef>
                <a:spcPts val="375"/>
              </a:spcBef>
              <a:buClr>
                <a:srgbClr val="007096"/>
              </a:buClr>
              <a:buFont typeface="Arial" panose="020B0604020202020204" pitchFamily="34" charset="0"/>
              <a:buNone/>
              <a:defRPr sz="1500" b="0" i="0" kern="1200">
                <a:solidFill>
                  <a:srgbClr val="303B41"/>
                </a:solidFill>
                <a:latin typeface="Tw Cen MT" panose="020B0602020104020603" pitchFamily="34" charset="77"/>
                <a:ea typeface="+mn-ea"/>
                <a:cs typeface="+mn-cs"/>
              </a:defRPr>
            </a:lvl3pPr>
            <a:lvl4pPr marL="10287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4pPr>
            <a:lvl5pPr marL="13716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000" dirty="0">
                <a:solidFill>
                  <a:srgbClr val="8BC400"/>
                </a:solidFill>
              </a:rPr>
              <a:t>3.</a:t>
            </a:r>
          </a:p>
        </p:txBody>
      </p:sp>
      <p:sp>
        <p:nvSpPr>
          <p:cNvPr id="55" name="Round Same Side Corner Rectangle 54">
            <a:extLst>
              <a:ext uri="{FF2B5EF4-FFF2-40B4-BE49-F238E27FC236}">
                <a16:creationId xmlns:a16="http://schemas.microsoft.com/office/drawing/2014/main" id="{0C8FA091-E840-6B4A-81F7-1D38FDDA6695}"/>
              </a:ext>
            </a:extLst>
          </p:cNvPr>
          <p:cNvSpPr/>
          <p:nvPr/>
        </p:nvSpPr>
        <p:spPr>
          <a:xfrm>
            <a:off x="1879383" y="1475594"/>
            <a:ext cx="2692618" cy="2907870"/>
          </a:xfrm>
          <a:prstGeom prst="round2Same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56" name="Content Placeholder 2">
            <a:extLst>
              <a:ext uri="{FF2B5EF4-FFF2-40B4-BE49-F238E27FC236}">
                <a16:creationId xmlns:a16="http://schemas.microsoft.com/office/drawing/2014/main" id="{57B30F55-CD6D-1047-945C-8D4EA80AB0B9}"/>
              </a:ext>
            </a:extLst>
          </p:cNvPr>
          <p:cNvSpPr txBox="1">
            <a:spLocks/>
          </p:cNvSpPr>
          <p:nvPr/>
        </p:nvSpPr>
        <p:spPr>
          <a:xfrm>
            <a:off x="1961068" y="1965625"/>
            <a:ext cx="2528963" cy="2314807"/>
          </a:xfrm>
          <a:prstGeom prst="rect">
            <a:avLst/>
          </a:prstGeom>
        </p:spPr>
        <p:txBody>
          <a:bodyPr vert="horz" lIns="91440" tIns="45720" rIns="91440" bIns="45720" rtlCol="0" anchor="t">
            <a:normAutofit fontScale="92500" lnSpcReduction="10000"/>
          </a:bodyPr>
          <a:lstStyle>
            <a:lvl1pPr marL="0" indent="0" algn="l" defTabSz="685800" rtl="0" eaLnBrk="1" latinLnBrk="0" hangingPunct="1">
              <a:lnSpc>
                <a:spcPct val="90000"/>
              </a:lnSpc>
              <a:spcBef>
                <a:spcPts val="750"/>
              </a:spcBef>
              <a:buClr>
                <a:srgbClr val="007096"/>
              </a:buClr>
              <a:buFont typeface="Arial" panose="020B0604020202020204" pitchFamily="34" charset="0"/>
              <a:buNone/>
              <a:defRPr sz="1400" b="0" i="0" kern="1200">
                <a:solidFill>
                  <a:srgbClr val="303B41"/>
                </a:solidFill>
                <a:latin typeface="Tw Cen MT" panose="020B0602020104020603" pitchFamily="34" charset="77"/>
                <a:ea typeface="+mn-ea"/>
                <a:cs typeface="+mn-cs"/>
              </a:defRPr>
            </a:lvl1pPr>
            <a:lvl2pPr marL="342900" indent="0" algn="l" defTabSz="685800" rtl="0" eaLnBrk="1" latinLnBrk="0" hangingPunct="1">
              <a:lnSpc>
                <a:spcPct val="90000"/>
              </a:lnSpc>
              <a:spcBef>
                <a:spcPts val="375"/>
              </a:spcBef>
              <a:buClr>
                <a:srgbClr val="007096"/>
              </a:buClr>
              <a:buFont typeface="Arial" panose="020B0604020202020204" pitchFamily="34" charset="0"/>
              <a:buNone/>
              <a:defRPr sz="1800" b="0" i="0" kern="1200">
                <a:solidFill>
                  <a:srgbClr val="303B41"/>
                </a:solidFill>
                <a:latin typeface="Tw Cen MT" panose="020B0602020104020603" pitchFamily="34" charset="77"/>
                <a:ea typeface="+mn-ea"/>
                <a:cs typeface="+mn-cs"/>
              </a:defRPr>
            </a:lvl2pPr>
            <a:lvl3pPr marL="685800" indent="0" algn="l" defTabSz="685800" rtl="0" eaLnBrk="1" latinLnBrk="0" hangingPunct="1">
              <a:lnSpc>
                <a:spcPct val="90000"/>
              </a:lnSpc>
              <a:spcBef>
                <a:spcPts val="375"/>
              </a:spcBef>
              <a:buClr>
                <a:srgbClr val="007096"/>
              </a:buClr>
              <a:buFont typeface="Arial" panose="020B0604020202020204" pitchFamily="34" charset="0"/>
              <a:buNone/>
              <a:defRPr sz="1500" b="0" i="0" kern="1200">
                <a:solidFill>
                  <a:srgbClr val="303B41"/>
                </a:solidFill>
                <a:latin typeface="Tw Cen MT" panose="020B0602020104020603" pitchFamily="34" charset="77"/>
                <a:ea typeface="+mn-ea"/>
                <a:cs typeface="+mn-cs"/>
              </a:defRPr>
            </a:lvl3pPr>
            <a:lvl4pPr marL="10287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4pPr>
            <a:lvl5pPr marL="13716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srgbClr val="0097A9"/>
                </a:solidFill>
              </a:rPr>
              <a:t>Provide the following details</a:t>
            </a:r>
            <a:r>
              <a:rPr lang="en-US" sz="1500" b="1" dirty="0">
                <a:solidFill>
                  <a:srgbClr val="0097A9"/>
                </a:solidFill>
              </a:rPr>
              <a:t> </a:t>
            </a:r>
          </a:p>
          <a:p>
            <a:pPr marL="201168" indent="-201168">
              <a:buFont typeface="+mj-lt"/>
              <a:buAutoNum type="arabicPeriod"/>
            </a:pPr>
            <a:r>
              <a:rPr lang="en-US" sz="1200" dirty="0"/>
              <a:t>Veterinary Clinic and Pet Owner contact information.</a:t>
            </a:r>
          </a:p>
          <a:p>
            <a:pPr marL="201168" indent="-201168">
              <a:buFont typeface="+mj-lt"/>
              <a:buAutoNum type="arabicPeriod"/>
            </a:pPr>
            <a:r>
              <a:rPr lang="en-US" sz="1200" dirty="0"/>
              <a:t>Patient ID: First and last name, along with species. If available: breed, DOB, weight, gender/neuter status.</a:t>
            </a:r>
          </a:p>
          <a:p>
            <a:pPr marL="201168" indent="-201168">
              <a:buFont typeface="+mj-lt"/>
              <a:buAutoNum type="arabicPeriod"/>
            </a:pPr>
            <a:r>
              <a:rPr lang="en-US" sz="1200" dirty="0"/>
              <a:t>Product information: Product name, size, serial number, expiration date, and dates of vaccination. </a:t>
            </a:r>
          </a:p>
          <a:p>
            <a:pPr marL="201168" indent="-201168">
              <a:buFont typeface="+mj-lt"/>
              <a:buAutoNum type="arabicPeriod"/>
            </a:pPr>
            <a:r>
              <a:rPr lang="en-US" sz="1200" dirty="0"/>
              <a:t>Description of the problem: Start and end dates of clinical signs, treatment administered, and patient status.</a:t>
            </a:r>
          </a:p>
          <a:p>
            <a:pPr algn="ctr"/>
            <a:endParaRPr lang="en-US" dirty="0"/>
          </a:p>
        </p:txBody>
      </p:sp>
      <p:pic>
        <p:nvPicPr>
          <p:cNvPr id="57" name="Picture 56" descr="A picture containing object, light&#10;&#10;Description automatically generated">
            <a:extLst>
              <a:ext uri="{FF2B5EF4-FFF2-40B4-BE49-F238E27FC236}">
                <a16:creationId xmlns:a16="http://schemas.microsoft.com/office/drawing/2014/main" id="{57F42583-F8C2-C249-B0FE-F744611A9A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1152" y="1117308"/>
            <a:ext cx="848318" cy="848318"/>
          </a:xfrm>
          <a:prstGeom prst="rect">
            <a:avLst/>
          </a:prstGeom>
        </p:spPr>
      </p:pic>
      <p:sp>
        <p:nvSpPr>
          <p:cNvPr id="58" name="Content Placeholder 2">
            <a:extLst>
              <a:ext uri="{FF2B5EF4-FFF2-40B4-BE49-F238E27FC236}">
                <a16:creationId xmlns:a16="http://schemas.microsoft.com/office/drawing/2014/main" id="{E2602515-3A51-7747-ABB3-B008226A3E2E}"/>
              </a:ext>
            </a:extLst>
          </p:cNvPr>
          <p:cNvSpPr txBox="1">
            <a:spLocks/>
          </p:cNvSpPr>
          <p:nvPr/>
        </p:nvSpPr>
        <p:spPr>
          <a:xfrm>
            <a:off x="2250034" y="863067"/>
            <a:ext cx="2017149" cy="1274646"/>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7096"/>
              </a:buClr>
              <a:buFont typeface="Arial" panose="020B0604020202020204" pitchFamily="34" charset="0"/>
              <a:buNone/>
              <a:defRPr sz="1400" b="0" i="0" kern="1200">
                <a:solidFill>
                  <a:srgbClr val="303B41"/>
                </a:solidFill>
                <a:latin typeface="Tw Cen MT" panose="020B0602020104020603" pitchFamily="34" charset="77"/>
                <a:ea typeface="+mn-ea"/>
                <a:cs typeface="+mn-cs"/>
              </a:defRPr>
            </a:lvl1pPr>
            <a:lvl2pPr marL="342900" indent="0" algn="l" defTabSz="685800" rtl="0" eaLnBrk="1" latinLnBrk="0" hangingPunct="1">
              <a:lnSpc>
                <a:spcPct val="90000"/>
              </a:lnSpc>
              <a:spcBef>
                <a:spcPts val="375"/>
              </a:spcBef>
              <a:buClr>
                <a:srgbClr val="007096"/>
              </a:buClr>
              <a:buFont typeface="Arial" panose="020B0604020202020204" pitchFamily="34" charset="0"/>
              <a:buNone/>
              <a:defRPr sz="1800" b="0" i="0" kern="1200">
                <a:solidFill>
                  <a:srgbClr val="303B41"/>
                </a:solidFill>
                <a:latin typeface="Tw Cen MT" panose="020B0602020104020603" pitchFamily="34" charset="77"/>
                <a:ea typeface="+mn-ea"/>
                <a:cs typeface="+mn-cs"/>
              </a:defRPr>
            </a:lvl2pPr>
            <a:lvl3pPr marL="685800" indent="0" algn="l" defTabSz="685800" rtl="0" eaLnBrk="1" latinLnBrk="0" hangingPunct="1">
              <a:lnSpc>
                <a:spcPct val="90000"/>
              </a:lnSpc>
              <a:spcBef>
                <a:spcPts val="375"/>
              </a:spcBef>
              <a:buClr>
                <a:srgbClr val="007096"/>
              </a:buClr>
              <a:buFont typeface="Arial" panose="020B0604020202020204" pitchFamily="34" charset="0"/>
              <a:buNone/>
              <a:defRPr sz="1500" b="0" i="0" kern="1200">
                <a:solidFill>
                  <a:srgbClr val="303B41"/>
                </a:solidFill>
                <a:latin typeface="Tw Cen MT" panose="020B0602020104020603" pitchFamily="34" charset="77"/>
                <a:ea typeface="+mn-ea"/>
                <a:cs typeface="+mn-cs"/>
              </a:defRPr>
            </a:lvl3pPr>
            <a:lvl4pPr marL="10287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4pPr>
            <a:lvl5pPr marL="13716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000" dirty="0">
                <a:solidFill>
                  <a:srgbClr val="0097A9"/>
                </a:solidFill>
              </a:rPr>
              <a:t>2.</a:t>
            </a:r>
          </a:p>
        </p:txBody>
      </p:sp>
      <p:sp>
        <p:nvSpPr>
          <p:cNvPr id="61" name="Content Placeholder 2">
            <a:extLst>
              <a:ext uri="{FF2B5EF4-FFF2-40B4-BE49-F238E27FC236}">
                <a16:creationId xmlns:a16="http://schemas.microsoft.com/office/drawing/2014/main" id="{59180100-9F30-0E40-B090-3DFBCC409419}"/>
              </a:ext>
            </a:extLst>
          </p:cNvPr>
          <p:cNvSpPr txBox="1">
            <a:spLocks/>
          </p:cNvSpPr>
          <p:nvPr/>
        </p:nvSpPr>
        <p:spPr>
          <a:xfrm>
            <a:off x="342998" y="1965626"/>
            <a:ext cx="1454415" cy="1274646"/>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Clr>
                <a:srgbClr val="007096"/>
              </a:buClr>
              <a:buFont typeface="Arial" panose="020B0604020202020204" pitchFamily="34" charset="0"/>
              <a:buNone/>
              <a:defRPr sz="1400" b="0" i="0" kern="1200">
                <a:solidFill>
                  <a:srgbClr val="303B41"/>
                </a:solidFill>
                <a:latin typeface="Tw Cen MT" panose="020B0602020104020603" pitchFamily="34" charset="77"/>
                <a:ea typeface="+mn-ea"/>
                <a:cs typeface="+mn-cs"/>
              </a:defRPr>
            </a:lvl1pPr>
            <a:lvl2pPr marL="342900" indent="0" algn="l" defTabSz="685800" rtl="0" eaLnBrk="1" latinLnBrk="0" hangingPunct="1">
              <a:lnSpc>
                <a:spcPct val="90000"/>
              </a:lnSpc>
              <a:spcBef>
                <a:spcPts val="375"/>
              </a:spcBef>
              <a:buClr>
                <a:srgbClr val="007096"/>
              </a:buClr>
              <a:buFont typeface="Arial" panose="020B0604020202020204" pitchFamily="34" charset="0"/>
              <a:buNone/>
              <a:defRPr sz="1800" b="0" i="0" kern="1200">
                <a:solidFill>
                  <a:srgbClr val="303B41"/>
                </a:solidFill>
                <a:latin typeface="Tw Cen MT" panose="020B0602020104020603" pitchFamily="34" charset="77"/>
                <a:ea typeface="+mn-ea"/>
                <a:cs typeface="+mn-cs"/>
              </a:defRPr>
            </a:lvl2pPr>
            <a:lvl3pPr marL="685800" indent="0" algn="l" defTabSz="685800" rtl="0" eaLnBrk="1" latinLnBrk="0" hangingPunct="1">
              <a:lnSpc>
                <a:spcPct val="90000"/>
              </a:lnSpc>
              <a:spcBef>
                <a:spcPts val="375"/>
              </a:spcBef>
              <a:buClr>
                <a:srgbClr val="007096"/>
              </a:buClr>
              <a:buFont typeface="Arial" panose="020B0604020202020204" pitchFamily="34" charset="0"/>
              <a:buNone/>
              <a:defRPr sz="1500" b="0" i="0" kern="1200">
                <a:solidFill>
                  <a:srgbClr val="303B41"/>
                </a:solidFill>
                <a:latin typeface="Tw Cen MT" panose="020B0602020104020603" pitchFamily="34" charset="77"/>
                <a:ea typeface="+mn-ea"/>
                <a:cs typeface="+mn-cs"/>
              </a:defRPr>
            </a:lvl3pPr>
            <a:lvl4pPr marL="10287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4pPr>
            <a:lvl5pPr marL="13716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srgbClr val="565294"/>
                </a:solidFill>
              </a:rPr>
              <a:t>Contact Merck Animal Health Technical Services</a:t>
            </a:r>
          </a:p>
          <a:p>
            <a:pPr algn="ctr"/>
            <a:r>
              <a:rPr lang="en-US" sz="1100" dirty="0"/>
              <a:t>1-800-224-5318</a:t>
            </a:r>
          </a:p>
        </p:txBody>
      </p:sp>
      <p:sp>
        <p:nvSpPr>
          <p:cNvPr id="63" name="Content Placeholder 2">
            <a:extLst>
              <a:ext uri="{FF2B5EF4-FFF2-40B4-BE49-F238E27FC236}">
                <a16:creationId xmlns:a16="http://schemas.microsoft.com/office/drawing/2014/main" id="{8473A755-1E76-E346-A9FF-A37339F0144C}"/>
              </a:ext>
            </a:extLst>
          </p:cNvPr>
          <p:cNvSpPr txBox="1">
            <a:spLocks/>
          </p:cNvSpPr>
          <p:nvPr/>
        </p:nvSpPr>
        <p:spPr>
          <a:xfrm>
            <a:off x="59854" y="863067"/>
            <a:ext cx="2017149" cy="1274646"/>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7096"/>
              </a:buClr>
              <a:buFont typeface="Arial" panose="020B0604020202020204" pitchFamily="34" charset="0"/>
              <a:buNone/>
              <a:defRPr sz="1400" b="0" i="0" kern="1200">
                <a:solidFill>
                  <a:srgbClr val="303B41"/>
                </a:solidFill>
                <a:latin typeface="Tw Cen MT" panose="020B0602020104020603" pitchFamily="34" charset="77"/>
                <a:ea typeface="+mn-ea"/>
                <a:cs typeface="+mn-cs"/>
              </a:defRPr>
            </a:lvl1pPr>
            <a:lvl2pPr marL="342900" indent="0" algn="l" defTabSz="685800" rtl="0" eaLnBrk="1" latinLnBrk="0" hangingPunct="1">
              <a:lnSpc>
                <a:spcPct val="90000"/>
              </a:lnSpc>
              <a:spcBef>
                <a:spcPts val="375"/>
              </a:spcBef>
              <a:buClr>
                <a:srgbClr val="007096"/>
              </a:buClr>
              <a:buFont typeface="Arial" panose="020B0604020202020204" pitchFamily="34" charset="0"/>
              <a:buNone/>
              <a:defRPr sz="1800" b="0" i="0" kern="1200">
                <a:solidFill>
                  <a:srgbClr val="303B41"/>
                </a:solidFill>
                <a:latin typeface="Tw Cen MT" panose="020B0602020104020603" pitchFamily="34" charset="77"/>
                <a:ea typeface="+mn-ea"/>
                <a:cs typeface="+mn-cs"/>
              </a:defRPr>
            </a:lvl2pPr>
            <a:lvl3pPr marL="685800" indent="0" algn="l" defTabSz="685800" rtl="0" eaLnBrk="1" latinLnBrk="0" hangingPunct="1">
              <a:lnSpc>
                <a:spcPct val="90000"/>
              </a:lnSpc>
              <a:spcBef>
                <a:spcPts val="375"/>
              </a:spcBef>
              <a:buClr>
                <a:srgbClr val="007096"/>
              </a:buClr>
              <a:buFont typeface="Arial" panose="020B0604020202020204" pitchFamily="34" charset="0"/>
              <a:buNone/>
              <a:defRPr sz="1500" b="0" i="0" kern="1200">
                <a:solidFill>
                  <a:srgbClr val="303B41"/>
                </a:solidFill>
                <a:latin typeface="Tw Cen MT" panose="020B0602020104020603" pitchFamily="34" charset="77"/>
                <a:ea typeface="+mn-ea"/>
                <a:cs typeface="+mn-cs"/>
              </a:defRPr>
            </a:lvl3pPr>
            <a:lvl4pPr marL="10287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4pPr>
            <a:lvl5pPr marL="1371600" indent="0" algn="l" defTabSz="685800" rtl="0" eaLnBrk="1" latinLnBrk="0" hangingPunct="1">
              <a:lnSpc>
                <a:spcPct val="90000"/>
              </a:lnSpc>
              <a:spcBef>
                <a:spcPts val="375"/>
              </a:spcBef>
              <a:buClr>
                <a:srgbClr val="007096"/>
              </a:buClr>
              <a:buFont typeface="Arial" panose="020B0604020202020204" pitchFamily="34" charset="0"/>
              <a:buNone/>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3000" dirty="0">
                <a:solidFill>
                  <a:srgbClr val="565294"/>
                </a:solidFill>
              </a:rPr>
              <a:t>1.</a:t>
            </a:r>
          </a:p>
        </p:txBody>
      </p:sp>
    </p:spTree>
    <p:extLst>
      <p:ext uri="{BB962C8B-B14F-4D97-AF65-F5344CB8AC3E}">
        <p14:creationId xmlns:p14="http://schemas.microsoft.com/office/powerpoint/2010/main" val="42318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84E5D3-D9F3-0143-AED4-8416A65EFD78}"/>
              </a:ext>
            </a:extLst>
          </p:cNvPr>
          <p:cNvSpPr>
            <a:spLocks noGrp="1"/>
          </p:cNvSpPr>
          <p:nvPr>
            <p:ph type="body" sz="quarter" idx="10"/>
          </p:nvPr>
        </p:nvSpPr>
        <p:spPr/>
        <p:txBody>
          <a:bodyPr/>
          <a:lstStyle/>
          <a:p>
            <a:r>
              <a:rPr lang="en-US" sz="6000" dirty="0"/>
              <a:t>Thank you</a:t>
            </a:r>
          </a:p>
        </p:txBody>
      </p:sp>
      <p:sp>
        <p:nvSpPr>
          <p:cNvPr id="4" name="TextBox 3">
            <a:extLst>
              <a:ext uri="{FF2B5EF4-FFF2-40B4-BE49-F238E27FC236}">
                <a16:creationId xmlns:a16="http://schemas.microsoft.com/office/drawing/2014/main" id="{5BD6FD75-F4BC-8C47-9C70-96FF322D8C9F}"/>
              </a:ext>
            </a:extLst>
          </p:cNvPr>
          <p:cNvSpPr txBox="1"/>
          <p:nvPr/>
        </p:nvSpPr>
        <p:spPr>
          <a:xfrm>
            <a:off x="74319" y="4230636"/>
            <a:ext cx="6249409" cy="338554"/>
          </a:xfrm>
          <a:prstGeom prst="rect">
            <a:avLst/>
          </a:prstGeom>
          <a:noFill/>
        </p:spPr>
        <p:txBody>
          <a:bodyPr wrap="square" rtlCol="0">
            <a:spAutoFit/>
          </a:bodyPr>
          <a:lstStyle/>
          <a:p>
            <a:br>
              <a:rPr lang="en-US" sz="800" dirty="0">
                <a:solidFill>
                  <a:schemeClr val="bg1"/>
                </a:solidFill>
              </a:rPr>
            </a:br>
            <a:r>
              <a:rPr lang="en-US" sz="800" dirty="0">
                <a:solidFill>
                  <a:schemeClr val="bg1"/>
                </a:solidFill>
              </a:rPr>
              <a:t>Copyright © 2024 Merck &amp; Co., Inc., Rahway, NJ, USA and its affiliates. All rights reserved.  US-NOV-220900020  951003</a:t>
            </a:r>
          </a:p>
        </p:txBody>
      </p:sp>
    </p:spTree>
    <p:custDataLst>
      <p:tags r:id="rId1"/>
    </p:custDataLst>
    <p:extLst>
      <p:ext uri="{BB962C8B-B14F-4D97-AF65-F5344CB8AC3E}">
        <p14:creationId xmlns:p14="http://schemas.microsoft.com/office/powerpoint/2010/main" val="119358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Guarantee terms</a:t>
            </a:r>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269875" y="1093583"/>
            <a:ext cx="8597900" cy="3593827"/>
          </a:xfrm>
        </p:spPr>
        <p:txBody>
          <a:bodyPr/>
          <a:lstStyle/>
          <a:p>
            <a:r>
              <a:rPr lang="en-US" sz="1600" dirty="0"/>
              <a:t>Merck Animal Health guarantees the efficacy of its </a:t>
            </a:r>
            <a:r>
              <a:rPr lang="en-US" sz="1600" dirty="0" err="1"/>
              <a:t>Nobivac</a:t>
            </a:r>
            <a:r>
              <a:rPr lang="en-US" sz="1000" baseline="60000" dirty="0"/>
              <a:t>®</a:t>
            </a:r>
            <a:r>
              <a:rPr lang="en-US" sz="1600" dirty="0"/>
              <a:t> vaccines for dogs and cats in consideration with the current American Animal Hospital Association (AAHA) and American Association of Feline Practitioners (AAFP) Guidelines, which support lifestyle vaccination and flexible revaccination periods, independent of the label claims of our vaccines. </a:t>
            </a:r>
          </a:p>
          <a:p>
            <a:r>
              <a:rPr lang="en-US" sz="1600" dirty="0"/>
              <a:t>This guarantee will cover diagnostic and treatment costs up to $5000 in cases where the animal contracts a disease for which it has been vaccinated with a </a:t>
            </a:r>
            <a:r>
              <a:rPr lang="en-US" sz="1600" dirty="0" err="1"/>
              <a:t>Nobivac</a:t>
            </a:r>
            <a:r>
              <a:rPr lang="en-US" sz="1000" baseline="60000" dirty="0"/>
              <a:t>®</a:t>
            </a:r>
            <a:r>
              <a:rPr lang="en-US" sz="1600" dirty="0"/>
              <a:t> vaccine.</a:t>
            </a:r>
          </a:p>
          <a:p>
            <a:r>
              <a:rPr lang="en-US" sz="1600" dirty="0"/>
              <a:t>In the unfortunate event that a pet should succumb to the disease, Merck Animal Health will offer </a:t>
            </a:r>
            <a:br>
              <a:rPr lang="en-US" sz="1600" dirty="0"/>
            </a:br>
            <a:r>
              <a:rPr lang="en-US" sz="1600" dirty="0"/>
              <a:t>up to $1000 toward the purchase of a new pet.</a:t>
            </a:r>
          </a:p>
          <a:p>
            <a:r>
              <a:rPr lang="en-US" sz="1600" dirty="0"/>
              <a:t>This guarantee only applies to Merck Animal Health </a:t>
            </a:r>
            <a:r>
              <a:rPr lang="en-US" sz="1600" dirty="0" err="1"/>
              <a:t>Nobivac</a:t>
            </a:r>
            <a:r>
              <a:rPr lang="en-US" sz="1000" baseline="60000" dirty="0"/>
              <a:t>®</a:t>
            </a:r>
            <a:r>
              <a:rPr lang="en-US" sz="1600" dirty="0"/>
              <a:t> vaccines listed in this </a:t>
            </a:r>
            <a:r>
              <a:rPr lang="en-US" sz="1600" dirty="0" err="1"/>
              <a:t>Nobivac</a:t>
            </a:r>
            <a:r>
              <a:rPr lang="en-US" sz="1000" baseline="60000" dirty="0"/>
              <a:t>®</a:t>
            </a:r>
            <a:r>
              <a:rPr lang="en-US" sz="1600" dirty="0"/>
              <a:t> Guarantee administered by, or under the supervision of, a licensed veterinarian. The vaccine must have been purchased directly from Merck Animal Health or from an authorized distributor purchasing directly from Merck Animal Health.*</a:t>
            </a:r>
          </a:p>
          <a:p>
            <a:r>
              <a:rPr lang="en-US" sz="1600" dirty="0"/>
              <a:t>Guarantee coverage may be subject to confirmatory diagnostics. Merck Animal Health is not responsible for lost diagnostic samples. Inconclusive results will be handled on a case-by-case basis.</a:t>
            </a:r>
          </a:p>
        </p:txBody>
      </p:sp>
      <p:sp>
        <p:nvSpPr>
          <p:cNvPr id="2" name="TextBox 1">
            <a:extLst>
              <a:ext uri="{FF2B5EF4-FFF2-40B4-BE49-F238E27FC236}">
                <a16:creationId xmlns:a16="http://schemas.microsoft.com/office/drawing/2014/main" id="{4F09BB83-2CDC-C74A-871F-DA97A019078A}"/>
              </a:ext>
            </a:extLst>
          </p:cNvPr>
          <p:cNvSpPr txBox="1"/>
          <p:nvPr/>
        </p:nvSpPr>
        <p:spPr>
          <a:xfrm>
            <a:off x="471058" y="4897279"/>
            <a:ext cx="6019800" cy="215444"/>
          </a:xfrm>
          <a:prstGeom prst="rect">
            <a:avLst/>
          </a:prstGeom>
          <a:noFill/>
        </p:spPr>
        <p:txBody>
          <a:bodyPr wrap="square" rtlCol="0">
            <a:spAutoFit/>
          </a:bodyPr>
          <a:lstStyle/>
          <a:p>
            <a:r>
              <a:rPr lang="en-US" sz="800" dirty="0"/>
              <a:t>*Additional conditions apply. See program details. </a:t>
            </a:r>
          </a:p>
        </p:txBody>
      </p:sp>
    </p:spTree>
    <p:extLst>
      <p:ext uri="{BB962C8B-B14F-4D97-AF65-F5344CB8AC3E}">
        <p14:creationId xmlns:p14="http://schemas.microsoft.com/office/powerpoint/2010/main" val="345257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Duration of support</a:t>
            </a:r>
            <a:endParaRPr lang="en-US" b="0" dirty="0"/>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471857" y="1755254"/>
            <a:ext cx="4100143" cy="3471505"/>
          </a:xfrm>
        </p:spPr>
        <p:txBody>
          <a:bodyPr/>
          <a:lstStyle/>
          <a:p>
            <a:pPr marL="0" indent="0" fontAlgn="base">
              <a:buNone/>
            </a:pPr>
            <a:r>
              <a:rPr lang="en-US" sz="2000" dirty="0"/>
              <a:t>Because we know your clients are busy and can’t always get in on time…</a:t>
            </a:r>
          </a:p>
          <a:p>
            <a:pPr marL="0" indent="0" fontAlgn="base">
              <a:buNone/>
            </a:pPr>
            <a:r>
              <a:rPr lang="en-US" sz="2000" dirty="0"/>
              <a:t>Merck Animal Health has you covered.  Our </a:t>
            </a:r>
            <a:r>
              <a:rPr lang="en-US" sz="2000" dirty="0" err="1"/>
              <a:t>Nobivac</a:t>
            </a:r>
            <a:r>
              <a:rPr lang="en-US" sz="1050" baseline="70000" dirty="0"/>
              <a:t>®</a:t>
            </a:r>
            <a:r>
              <a:rPr lang="en-US" sz="2000" dirty="0"/>
              <a:t> Vaccine Guarantee extends 3 months beyond the vaccine duration (excluding </a:t>
            </a:r>
            <a:r>
              <a:rPr lang="en-US" sz="2000" dirty="0" err="1"/>
              <a:t>Nobivac</a:t>
            </a:r>
            <a:r>
              <a:rPr lang="en-US" sz="1050" baseline="70000" dirty="0"/>
              <a:t>®</a:t>
            </a:r>
            <a:r>
              <a:rPr lang="en-US" sz="2000" dirty="0"/>
              <a:t> Rabies).</a:t>
            </a:r>
          </a:p>
        </p:txBody>
      </p:sp>
      <p:sp>
        <p:nvSpPr>
          <p:cNvPr id="20" name="Content Placeholder 2">
            <a:extLst>
              <a:ext uri="{FF2B5EF4-FFF2-40B4-BE49-F238E27FC236}">
                <a16:creationId xmlns:a16="http://schemas.microsoft.com/office/drawing/2014/main" id="{E0F8284C-1DEE-C041-92A5-6F4A77AE0A21}"/>
              </a:ext>
            </a:extLst>
          </p:cNvPr>
          <p:cNvSpPr txBox="1">
            <a:spLocks/>
          </p:cNvSpPr>
          <p:nvPr/>
        </p:nvSpPr>
        <p:spPr>
          <a:xfrm>
            <a:off x="5204965" y="2345760"/>
            <a:ext cx="2344571" cy="1274646"/>
          </a:xfrm>
          <a:prstGeom prst="rect">
            <a:avLst/>
          </a:prstGeom>
        </p:spPr>
        <p:txBody>
          <a:bodyPr anchor="ctr"/>
          <a:lstStyle>
            <a:lvl1pPr marL="171450" indent="-171450" algn="l" defTabSz="685800" rtl="0" eaLnBrk="1" latinLnBrk="0" hangingPunct="1">
              <a:lnSpc>
                <a:spcPct val="90000"/>
              </a:lnSpc>
              <a:spcBef>
                <a:spcPts val="750"/>
              </a:spcBef>
              <a:buClr>
                <a:srgbClr val="8A3996"/>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8A3996"/>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A3996"/>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8A3996"/>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8A3996"/>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b="1" dirty="0">
                <a:solidFill>
                  <a:srgbClr val="0097A9"/>
                </a:solidFill>
              </a:rPr>
              <a:t>Pets can be up to </a:t>
            </a:r>
            <a:br>
              <a:rPr lang="en-US" sz="1600" b="1" dirty="0">
                <a:solidFill>
                  <a:srgbClr val="0097A9"/>
                </a:solidFill>
              </a:rPr>
            </a:br>
            <a:r>
              <a:rPr lang="en-US" sz="1600" b="1" dirty="0">
                <a:solidFill>
                  <a:srgbClr val="0097A9"/>
                </a:solidFill>
              </a:rPr>
              <a:t>3 months overdue and still be covered under the </a:t>
            </a:r>
            <a:r>
              <a:rPr lang="en-US" sz="1600" b="1" dirty="0" err="1">
                <a:solidFill>
                  <a:srgbClr val="0097A9"/>
                </a:solidFill>
              </a:rPr>
              <a:t>Nobivac</a:t>
            </a:r>
            <a:r>
              <a:rPr lang="en-US" sz="1000" b="1" baseline="70000" dirty="0">
                <a:solidFill>
                  <a:srgbClr val="0097A9"/>
                </a:solidFill>
              </a:rPr>
              <a:t>®</a:t>
            </a:r>
            <a:r>
              <a:rPr lang="en-US" sz="1600" b="1" dirty="0">
                <a:solidFill>
                  <a:srgbClr val="0097A9"/>
                </a:solidFill>
              </a:rPr>
              <a:t> Guarantee. For complete coverage, pets must have received an initial series and a 1-year booster where appropriate.</a:t>
            </a:r>
          </a:p>
          <a:p>
            <a:pPr marL="0" indent="0" algn="ctr">
              <a:buNone/>
            </a:pPr>
            <a:endParaRPr lang="en-US" sz="1600" b="1" dirty="0">
              <a:solidFill>
                <a:srgbClr val="0097A9"/>
              </a:solidFill>
            </a:endParaRPr>
          </a:p>
        </p:txBody>
      </p:sp>
      <p:grpSp>
        <p:nvGrpSpPr>
          <p:cNvPr id="21" name="Group 20">
            <a:extLst>
              <a:ext uri="{FF2B5EF4-FFF2-40B4-BE49-F238E27FC236}">
                <a16:creationId xmlns:a16="http://schemas.microsoft.com/office/drawing/2014/main" id="{CE83F25C-0954-2746-B3DA-1921FBE1C2DB}"/>
              </a:ext>
            </a:extLst>
          </p:cNvPr>
          <p:cNvGrpSpPr/>
          <p:nvPr/>
        </p:nvGrpSpPr>
        <p:grpSpPr>
          <a:xfrm>
            <a:off x="4960402" y="1318497"/>
            <a:ext cx="2833698" cy="2833698"/>
            <a:chOff x="6644593" y="2733453"/>
            <a:chExt cx="2114039" cy="2114039"/>
          </a:xfrm>
        </p:grpSpPr>
        <p:sp>
          <p:nvSpPr>
            <p:cNvPr id="22" name="Oval 21">
              <a:extLst>
                <a:ext uri="{FF2B5EF4-FFF2-40B4-BE49-F238E27FC236}">
                  <a16:creationId xmlns:a16="http://schemas.microsoft.com/office/drawing/2014/main" id="{D54C2B6D-C79D-4249-81B5-C9243CD7A191}"/>
                </a:ext>
              </a:extLst>
            </p:cNvPr>
            <p:cNvSpPr>
              <a:spLocks noChangeAspect="1"/>
            </p:cNvSpPr>
            <p:nvPr userDrawn="1"/>
          </p:nvSpPr>
          <p:spPr>
            <a:xfrm>
              <a:off x="6644593" y="2733453"/>
              <a:ext cx="2114039" cy="2114039"/>
            </a:xfrm>
            <a:prstGeom prst="ellipse">
              <a:avLst/>
            </a:prstGeom>
            <a:noFill/>
            <a:ln w="12700">
              <a:solidFill>
                <a:srgbClr val="8B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A9"/>
                </a:solidFill>
              </a:endParaRPr>
            </a:p>
          </p:txBody>
        </p:sp>
        <p:sp>
          <p:nvSpPr>
            <p:cNvPr id="23" name="Oval 22">
              <a:extLst>
                <a:ext uri="{FF2B5EF4-FFF2-40B4-BE49-F238E27FC236}">
                  <a16:creationId xmlns:a16="http://schemas.microsoft.com/office/drawing/2014/main" id="{3BE7355D-6425-6C40-99CE-054D5AA3AA04}"/>
                </a:ext>
              </a:extLst>
            </p:cNvPr>
            <p:cNvSpPr/>
            <p:nvPr/>
          </p:nvSpPr>
          <p:spPr>
            <a:xfrm>
              <a:off x="8356615" y="2965429"/>
              <a:ext cx="187586" cy="187721"/>
            </a:xfrm>
            <a:prstGeom prst="ellipse">
              <a:avLst/>
            </a:prstGeom>
            <a:solidFill>
              <a:srgbClr val="8A399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A3996"/>
                </a:solidFill>
              </a:endParaRPr>
            </a:p>
          </p:txBody>
        </p:sp>
      </p:grpSp>
    </p:spTree>
    <p:extLst>
      <p:ext uri="{BB962C8B-B14F-4D97-AF65-F5344CB8AC3E}">
        <p14:creationId xmlns:p14="http://schemas.microsoft.com/office/powerpoint/2010/main" val="3315744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Duration of support: Canine vaccines</a:t>
            </a:r>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395924" y="1423844"/>
            <a:ext cx="9002599" cy="851515"/>
          </a:xfrm>
        </p:spPr>
        <p:txBody>
          <a:bodyPr numCol="3" spcCol="0"/>
          <a:lstStyle/>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3-DAPv</a:t>
            </a: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1-DAPPv*</a:t>
            </a:r>
            <a:r>
              <a:rPr lang="en-US" sz="1200" baseline="-25000" dirty="0">
                <a:solidFill>
                  <a:schemeClr val="tx1"/>
                </a:solidFill>
              </a:rPr>
              <a:t>  </a:t>
            </a:r>
          </a:p>
          <a:p>
            <a:pPr marL="0" indent="0">
              <a:spcBef>
                <a:spcPts val="0"/>
              </a:spcBef>
              <a:buNone/>
            </a:pPr>
            <a:r>
              <a:rPr lang="en-US" sz="1200" dirty="0" err="1">
                <a:solidFill>
                  <a:schemeClr val="tx1"/>
                </a:solidFill>
              </a:rPr>
              <a:t>Nobivac</a:t>
            </a:r>
            <a:r>
              <a:rPr lang="en-US" sz="1200" dirty="0">
                <a:solidFill>
                  <a:schemeClr val="tx1"/>
                </a:solidFill>
              </a:rPr>
              <a:t> EDGE</a:t>
            </a:r>
            <a:r>
              <a:rPr lang="en-US" sz="1200" baseline="30000" dirty="0">
                <a:solidFill>
                  <a:schemeClr val="tx1"/>
                </a:solidFill>
              </a:rPr>
              <a:t>®</a:t>
            </a:r>
            <a:r>
              <a:rPr lang="en-US" sz="1200" dirty="0">
                <a:solidFill>
                  <a:schemeClr val="tx1"/>
                </a:solidFill>
              </a:rPr>
              <a:t> </a:t>
            </a:r>
            <a:r>
              <a:rPr lang="en-US" sz="1200" dirty="0" err="1">
                <a:solidFill>
                  <a:schemeClr val="tx1"/>
                </a:solidFill>
              </a:rPr>
              <a:t>DAPPv</a:t>
            </a:r>
            <a:r>
              <a:rPr lang="en-US" sz="1200" dirty="0">
                <a:solidFill>
                  <a:schemeClr val="tx1"/>
                </a:solidFill>
              </a:rPr>
              <a:t>*</a:t>
            </a:r>
            <a:r>
              <a:rPr lang="en-US" sz="1200" baseline="-25000" dirty="0">
                <a:solidFill>
                  <a:schemeClr val="tx1"/>
                </a:solidFill>
              </a:rPr>
              <a:t>  	</a:t>
            </a:r>
            <a:endParaRPr lang="en-US" sz="1200" dirty="0">
              <a:solidFill>
                <a:schemeClr val="tx1"/>
              </a:solidFill>
            </a:endParaRP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1-DAPPvL</a:t>
            </a:r>
            <a:r>
              <a:rPr lang="en-US" sz="1200" baseline="-25000" dirty="0">
                <a:solidFill>
                  <a:schemeClr val="tx1"/>
                </a:solidFill>
              </a:rPr>
              <a:t>2</a:t>
            </a:r>
            <a:r>
              <a:rPr lang="en-US" sz="1200" dirty="0">
                <a:solidFill>
                  <a:schemeClr val="tx1"/>
                </a:solidFill>
              </a:rPr>
              <a:t>*</a:t>
            </a:r>
            <a:r>
              <a:rPr lang="en-US" sz="1200" baseline="30000" dirty="0">
                <a:solidFill>
                  <a:schemeClr val="tx1"/>
                </a:solidFill>
              </a:rPr>
              <a:t>†</a:t>
            </a:r>
            <a:r>
              <a:rPr lang="en-US" sz="1200" baseline="-25000" dirty="0">
                <a:solidFill>
                  <a:schemeClr val="tx1"/>
                </a:solidFill>
              </a:rPr>
              <a:t>		</a:t>
            </a:r>
            <a:endParaRPr lang="en-US" sz="1200" dirty="0">
              <a:solidFill>
                <a:schemeClr val="tx1"/>
              </a:solidFill>
            </a:endParaRPr>
          </a:p>
          <a:p>
            <a:pPr marL="0" indent="0">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1-DAPPv + L</a:t>
            </a:r>
            <a:r>
              <a:rPr lang="en-US" sz="1200" baseline="-25000" dirty="0">
                <a:solidFill>
                  <a:schemeClr val="tx1"/>
                </a:solidFill>
              </a:rPr>
              <a:t>4</a:t>
            </a:r>
            <a:r>
              <a:rPr lang="en-US" sz="1200" dirty="0">
                <a:solidFill>
                  <a:schemeClr val="tx1"/>
                </a:solidFill>
              </a:rPr>
              <a:t>*</a:t>
            </a:r>
            <a:r>
              <a:rPr lang="en-US" sz="1200" baseline="30000" dirty="0">
                <a:solidFill>
                  <a:schemeClr val="tx1"/>
                </a:solidFill>
              </a:rPr>
              <a:t>†</a:t>
            </a:r>
            <a:r>
              <a:rPr lang="en-US" sz="1200" dirty="0">
                <a:solidFill>
                  <a:schemeClr val="tx1"/>
                </a:solidFill>
              </a:rPr>
              <a:t> 	</a:t>
            </a:r>
          </a:p>
          <a:p>
            <a:pPr marL="0" indent="0">
              <a:spcBef>
                <a:spcPts val="0"/>
              </a:spcBef>
              <a:buNone/>
            </a:pPr>
            <a:r>
              <a:rPr lang="en-US" sz="1200" dirty="0" err="1">
                <a:solidFill>
                  <a:schemeClr val="tx1"/>
                </a:solidFill>
              </a:rPr>
              <a:t>Nobivac</a:t>
            </a:r>
            <a:r>
              <a:rPr lang="en-US" sz="1200" dirty="0">
                <a:solidFill>
                  <a:schemeClr val="tx1"/>
                </a:solidFill>
              </a:rPr>
              <a:t> EDGE</a:t>
            </a:r>
            <a:r>
              <a:rPr lang="en-US" sz="1200" baseline="30000" dirty="0">
                <a:solidFill>
                  <a:schemeClr val="tx1"/>
                </a:solidFill>
              </a:rPr>
              <a:t>®</a:t>
            </a:r>
            <a:r>
              <a:rPr lang="en-US" sz="1200" dirty="0">
                <a:solidFill>
                  <a:schemeClr val="tx1"/>
                </a:solidFill>
              </a:rPr>
              <a:t> </a:t>
            </a:r>
            <a:r>
              <a:rPr lang="en-US" sz="1200" dirty="0" err="1">
                <a:solidFill>
                  <a:schemeClr val="tx1"/>
                </a:solidFill>
              </a:rPr>
              <a:t>DAPPv</a:t>
            </a:r>
            <a:r>
              <a:rPr lang="en-US" sz="1200" dirty="0">
                <a:solidFill>
                  <a:schemeClr val="tx1"/>
                </a:solidFill>
              </a:rPr>
              <a:t> + L</a:t>
            </a:r>
            <a:r>
              <a:rPr lang="en-US" sz="1200" baseline="-25000" dirty="0">
                <a:solidFill>
                  <a:schemeClr val="tx1"/>
                </a:solidFill>
              </a:rPr>
              <a:t>4</a:t>
            </a:r>
            <a:r>
              <a:rPr lang="en-US" sz="1200" dirty="0">
                <a:solidFill>
                  <a:schemeClr val="tx1"/>
                </a:solidFill>
              </a:rPr>
              <a:t>*</a:t>
            </a:r>
            <a:r>
              <a:rPr lang="en-US" sz="1200" baseline="30000" dirty="0">
                <a:solidFill>
                  <a:schemeClr val="tx1"/>
                </a:solidFill>
              </a:rPr>
              <a:t>†</a:t>
            </a:r>
            <a:endParaRPr lang="en-US" sz="1200" baseline="-25000" dirty="0">
              <a:solidFill>
                <a:schemeClr val="tx1"/>
              </a:solidFill>
            </a:endParaRP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1-DAPPvL</a:t>
            </a:r>
            <a:r>
              <a:rPr lang="en-US" sz="1200" baseline="-25000" dirty="0">
                <a:solidFill>
                  <a:schemeClr val="tx1"/>
                </a:solidFill>
              </a:rPr>
              <a:t>2 </a:t>
            </a:r>
            <a:r>
              <a:rPr lang="en-US" sz="1200" dirty="0">
                <a:solidFill>
                  <a:schemeClr val="tx1"/>
                </a:solidFill>
              </a:rPr>
              <a:t>+ </a:t>
            </a:r>
            <a:r>
              <a:rPr lang="en-US" sz="1200" dirty="0" err="1">
                <a:solidFill>
                  <a:schemeClr val="tx1"/>
                </a:solidFill>
              </a:rPr>
              <a:t>Cv</a:t>
            </a:r>
            <a:r>
              <a:rPr lang="en-US" sz="1200" dirty="0">
                <a:solidFill>
                  <a:schemeClr val="tx1"/>
                </a:solidFill>
              </a:rPr>
              <a:t>*</a:t>
            </a:r>
            <a:r>
              <a:rPr lang="en-US" sz="1200" baseline="30000" dirty="0">
                <a:solidFill>
                  <a:schemeClr val="tx1"/>
                </a:solidFill>
              </a:rPr>
              <a:t>†N</a:t>
            </a:r>
            <a:endParaRPr lang="en-US" sz="1200" dirty="0">
              <a:solidFill>
                <a:schemeClr val="tx1"/>
              </a:solidFill>
            </a:endParaRP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1-DAPPv + </a:t>
            </a:r>
            <a:r>
              <a:rPr lang="en-US" sz="1200" dirty="0" err="1">
                <a:solidFill>
                  <a:schemeClr val="tx1"/>
                </a:solidFill>
              </a:rPr>
              <a:t>Cv</a:t>
            </a:r>
            <a:r>
              <a:rPr lang="en-US" sz="1200" dirty="0">
                <a:solidFill>
                  <a:schemeClr val="tx1"/>
                </a:solidFill>
              </a:rPr>
              <a:t>*</a:t>
            </a:r>
            <a:r>
              <a:rPr lang="en-US" sz="1200" baseline="30000" dirty="0">
                <a:solidFill>
                  <a:schemeClr val="tx1"/>
                </a:solidFill>
              </a:rPr>
              <a:t>†	</a:t>
            </a:r>
            <a:r>
              <a:rPr lang="en-US" sz="1200" dirty="0">
                <a:solidFill>
                  <a:schemeClr val="tx1"/>
                </a:solidFill>
              </a:rPr>
              <a:t> </a:t>
            </a:r>
          </a:p>
          <a:p>
            <a:pPr marL="0" indent="0">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Canine 1-Pv*</a:t>
            </a:r>
            <a:r>
              <a:rPr lang="en-US" sz="1200" baseline="-25000" dirty="0">
                <a:solidFill>
                  <a:schemeClr val="tx1"/>
                </a:solidFill>
              </a:rPr>
              <a:t>             </a:t>
            </a:r>
            <a:endParaRPr lang="en-US" sz="1200" dirty="0">
              <a:solidFill>
                <a:schemeClr val="tx1"/>
              </a:solidFill>
            </a:endParaRP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Puppy-</a:t>
            </a:r>
            <a:r>
              <a:rPr lang="en-US" sz="1200" dirty="0" err="1">
                <a:solidFill>
                  <a:schemeClr val="tx1"/>
                </a:solidFill>
              </a:rPr>
              <a:t>DPv</a:t>
            </a:r>
            <a:r>
              <a:rPr lang="en-US" sz="1200" dirty="0">
                <a:solidFill>
                  <a:schemeClr val="tx1"/>
                </a:solidFill>
              </a:rPr>
              <a:t>*</a:t>
            </a:r>
          </a:p>
          <a:p>
            <a:pPr marL="0" indent="0">
              <a:spcBef>
                <a:spcPts val="0"/>
              </a:spcBef>
              <a:buNone/>
            </a:pPr>
            <a:endParaRPr lang="en-US" sz="1200" dirty="0">
              <a:solidFill>
                <a:schemeClr val="tx1"/>
              </a:solidFill>
            </a:endParaRPr>
          </a:p>
        </p:txBody>
      </p:sp>
      <p:sp>
        <p:nvSpPr>
          <p:cNvPr id="3" name="Pentagon 2">
            <a:extLst>
              <a:ext uri="{FF2B5EF4-FFF2-40B4-BE49-F238E27FC236}">
                <a16:creationId xmlns:a16="http://schemas.microsoft.com/office/drawing/2014/main" id="{727142C7-9597-9F47-A681-9ACF55D17AA8}"/>
              </a:ext>
            </a:extLst>
          </p:cNvPr>
          <p:cNvSpPr/>
          <p:nvPr/>
        </p:nvSpPr>
        <p:spPr>
          <a:xfrm>
            <a:off x="395926" y="1124285"/>
            <a:ext cx="8427563" cy="273304"/>
          </a:xfrm>
          <a:prstGeom prst="homePlate">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Tw Cen MT" panose="020B0602020104020603" pitchFamily="34" charset="77"/>
              </a:rPr>
              <a:t>3 Years (+3 </a:t>
            </a:r>
            <a:r>
              <a:rPr lang="en-US" sz="1600" dirty="0" err="1">
                <a:solidFill>
                  <a:schemeClr val="bg1"/>
                </a:solidFill>
                <a:latin typeface="Tw Cen MT" panose="020B0602020104020603" pitchFamily="34" charset="77"/>
              </a:rPr>
              <a:t>mo</a:t>
            </a:r>
            <a:r>
              <a:rPr lang="en-US" sz="1600" dirty="0">
                <a:solidFill>
                  <a:schemeClr val="bg1"/>
                </a:solidFill>
                <a:latin typeface="Tw Cen MT" panose="020B0602020104020603" pitchFamily="34" charset="77"/>
              </a:rPr>
              <a:t>)</a:t>
            </a:r>
          </a:p>
        </p:txBody>
      </p:sp>
      <p:sp>
        <p:nvSpPr>
          <p:cNvPr id="6" name="TextBox 5">
            <a:extLst>
              <a:ext uri="{FF2B5EF4-FFF2-40B4-BE49-F238E27FC236}">
                <a16:creationId xmlns:a16="http://schemas.microsoft.com/office/drawing/2014/main" id="{34FB4137-7476-8041-826A-E6E723C0F757}"/>
              </a:ext>
            </a:extLst>
          </p:cNvPr>
          <p:cNvSpPr txBox="1"/>
          <p:nvPr/>
        </p:nvSpPr>
        <p:spPr>
          <a:xfrm>
            <a:off x="395925" y="2206838"/>
            <a:ext cx="7654565" cy="651460"/>
          </a:xfrm>
          <a:prstGeom prst="rect">
            <a:avLst/>
          </a:prstGeom>
          <a:noFill/>
        </p:spPr>
        <p:txBody>
          <a:bodyPr wrap="square" rtlCol="0">
            <a:spAutoFit/>
          </a:bodyPr>
          <a:lstStyle/>
          <a:p>
            <a:pPr>
              <a:spcBef>
                <a:spcPts val="150"/>
              </a:spcBef>
            </a:pPr>
            <a:r>
              <a:rPr lang="en-US" sz="800" dirty="0">
                <a:latin typeface="Tw Cen MT" panose="020B0602020104020603" pitchFamily="34" charset="77"/>
              </a:rPr>
              <a:t>*</a:t>
            </a:r>
            <a:r>
              <a:rPr lang="en-US" sz="800" dirty="0" err="1">
                <a:latin typeface="Tw Cen MT" panose="020B0602020104020603" pitchFamily="34" charset="77"/>
              </a:rPr>
              <a:t>Nobivac</a:t>
            </a:r>
            <a:r>
              <a:rPr lang="en-US" sz="800" baseline="30000" dirty="0">
                <a:latin typeface="Tw Cen MT" panose="020B0602020104020603" pitchFamily="34" charset="77"/>
              </a:rPr>
              <a:t>®</a:t>
            </a:r>
            <a:r>
              <a:rPr lang="en-US" sz="800" dirty="0">
                <a:latin typeface="Tw Cen MT" panose="020B0602020104020603" pitchFamily="34" charset="77"/>
              </a:rPr>
              <a:t> 1 products require a 1-year booster for 3-year (+3 </a:t>
            </a:r>
            <a:r>
              <a:rPr lang="en-US" sz="800" dirty="0" err="1">
                <a:latin typeface="Tw Cen MT" panose="020B0602020104020603" pitchFamily="34" charset="77"/>
              </a:rPr>
              <a:t>mo</a:t>
            </a:r>
            <a:r>
              <a:rPr lang="en-US" sz="800" dirty="0">
                <a:latin typeface="Tw Cen MT" panose="020B0602020104020603" pitchFamily="34" charset="77"/>
              </a:rPr>
              <a:t>) guarantee.</a:t>
            </a:r>
          </a:p>
          <a:p>
            <a:pPr>
              <a:spcBef>
                <a:spcPts val="150"/>
              </a:spcBef>
            </a:pPr>
            <a:r>
              <a:rPr lang="en-US" sz="800" baseline="30000" dirty="0">
                <a:latin typeface="Tw Cen MT" panose="020B0602020104020603" pitchFamily="34" charset="77"/>
              </a:rPr>
              <a:t>†</a:t>
            </a:r>
            <a:r>
              <a:rPr lang="en-US" sz="800" dirty="0">
                <a:latin typeface="Tw Cen MT" panose="020B0602020104020603" pitchFamily="34" charset="77"/>
              </a:rPr>
              <a:t>1-year (+3 </a:t>
            </a:r>
            <a:r>
              <a:rPr lang="en-US" sz="800" dirty="0" err="1">
                <a:latin typeface="Tw Cen MT" panose="020B0602020104020603" pitchFamily="34" charset="77"/>
              </a:rPr>
              <a:t>mo</a:t>
            </a:r>
            <a:r>
              <a:rPr lang="en-US" sz="800" dirty="0">
                <a:latin typeface="Tw Cen MT" panose="020B0602020104020603" pitchFamily="34" charset="77"/>
              </a:rPr>
              <a:t>) guarantee for leptospirosis (L2, L4) and coronavirus (</a:t>
            </a:r>
            <a:r>
              <a:rPr lang="en-US" sz="800" dirty="0" err="1">
                <a:latin typeface="Tw Cen MT" panose="020B0602020104020603" pitchFamily="34" charset="77"/>
              </a:rPr>
              <a:t>Cv</a:t>
            </a:r>
            <a:r>
              <a:rPr lang="en-US" sz="800" dirty="0">
                <a:latin typeface="Tw Cen MT" panose="020B0602020104020603" pitchFamily="34" charset="77"/>
              </a:rPr>
              <a:t>).</a:t>
            </a:r>
          </a:p>
          <a:p>
            <a:pPr>
              <a:spcBef>
                <a:spcPts val="750"/>
              </a:spcBef>
            </a:pPr>
            <a:endParaRPr lang="en-US" sz="1200" dirty="0">
              <a:latin typeface="Tw Cen MT" panose="020B0602020104020603" pitchFamily="34" charset="77"/>
            </a:endParaRPr>
          </a:p>
        </p:txBody>
      </p:sp>
      <p:sp>
        <p:nvSpPr>
          <p:cNvPr id="8" name="Text Placeholder 4">
            <a:extLst>
              <a:ext uri="{FF2B5EF4-FFF2-40B4-BE49-F238E27FC236}">
                <a16:creationId xmlns:a16="http://schemas.microsoft.com/office/drawing/2014/main" id="{FC7740C1-9549-A445-95F6-2700D6210866}"/>
              </a:ext>
            </a:extLst>
          </p:cNvPr>
          <p:cNvSpPr txBox="1">
            <a:spLocks/>
          </p:cNvSpPr>
          <p:nvPr/>
        </p:nvSpPr>
        <p:spPr>
          <a:xfrm>
            <a:off x="395924" y="3023044"/>
            <a:ext cx="9002599" cy="851515"/>
          </a:xfrm>
          <a:prstGeom prst="rect">
            <a:avLst/>
          </a:prstGeom>
        </p:spPr>
        <p:txBody>
          <a:bodyPr vert="horz" lIns="91440" tIns="45720" rIns="91440" bIns="45720" numCol="3" spcCol="0" rtlCol="0">
            <a:noAutofit/>
          </a:bodyPr>
          <a:lstStyle>
            <a:lvl1pPr marL="171450" indent="-171450" algn="l" defTabSz="685800" rtl="0" eaLnBrk="1" latinLnBrk="0" hangingPunct="1">
              <a:lnSpc>
                <a:spcPct val="90000"/>
              </a:lnSpc>
              <a:spcBef>
                <a:spcPts val="750"/>
              </a:spcBef>
              <a:buClr>
                <a:srgbClr val="87027B"/>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82880">
              <a:lnSpc>
                <a:spcPct val="100000"/>
              </a:lnSpc>
              <a:spcBef>
                <a:spcPts val="0"/>
              </a:spcBef>
              <a:buNone/>
            </a:pPr>
            <a:r>
              <a:rPr lang="en-US" sz="1200" dirty="0" err="1"/>
              <a:t>Nobivac</a:t>
            </a:r>
            <a:r>
              <a:rPr lang="en-US" sz="1200" baseline="30000" dirty="0"/>
              <a:t>®</a:t>
            </a:r>
            <a:r>
              <a:rPr lang="en-US" sz="1200" dirty="0"/>
              <a:t> Canine 1-Cv</a:t>
            </a:r>
            <a:r>
              <a:rPr lang="en-US" sz="1200" baseline="-25000" dirty="0"/>
              <a:t> 	 </a:t>
            </a:r>
            <a:endParaRPr lang="en-US" sz="1200" dirty="0"/>
          </a:p>
          <a:p>
            <a:pPr marL="0" indent="-182880">
              <a:lnSpc>
                <a:spcPct val="100000"/>
              </a:lnSpc>
              <a:spcBef>
                <a:spcPts val="0"/>
              </a:spcBef>
              <a:buNone/>
            </a:pPr>
            <a:r>
              <a:rPr lang="en-US" sz="1200" dirty="0" err="1"/>
              <a:t>Nobivac</a:t>
            </a:r>
            <a:r>
              <a:rPr lang="en-US" sz="1200" baseline="30000" dirty="0"/>
              <a:t>®</a:t>
            </a:r>
            <a:r>
              <a:rPr lang="en-US" sz="1200" dirty="0"/>
              <a:t> Lepto</a:t>
            </a:r>
            <a:r>
              <a:rPr lang="en-US" sz="1200" baseline="-25000" dirty="0"/>
              <a:t>4 </a:t>
            </a:r>
          </a:p>
          <a:p>
            <a:pPr marL="0" indent="-182880">
              <a:lnSpc>
                <a:spcPct val="100000"/>
              </a:lnSpc>
              <a:spcBef>
                <a:spcPts val="0"/>
              </a:spcBef>
              <a:buNone/>
            </a:pPr>
            <a:r>
              <a:rPr lang="en-US" sz="1200" dirty="0" err="1"/>
              <a:t>Nobivac</a:t>
            </a:r>
            <a:r>
              <a:rPr lang="en-US" sz="1200" dirty="0"/>
              <a:t> EDGE</a:t>
            </a:r>
            <a:r>
              <a:rPr lang="en-US" sz="1200" baseline="30000" dirty="0">
                <a:solidFill>
                  <a:schemeClr val="tx1"/>
                </a:solidFill>
              </a:rPr>
              <a:t>®</a:t>
            </a:r>
            <a:r>
              <a:rPr lang="en-US" sz="1200" dirty="0"/>
              <a:t> Lepto</a:t>
            </a:r>
            <a:r>
              <a:rPr lang="en-US" sz="1200" baseline="-25000" dirty="0"/>
              <a:t>4		 </a:t>
            </a:r>
            <a:endParaRPr lang="en-US" sz="1200" dirty="0"/>
          </a:p>
          <a:p>
            <a:pPr marL="0" indent="-182880">
              <a:lnSpc>
                <a:spcPct val="100000"/>
              </a:lnSpc>
              <a:spcBef>
                <a:spcPts val="0"/>
              </a:spcBef>
              <a:buNone/>
            </a:pPr>
            <a:r>
              <a:rPr lang="en-US" sz="1200" dirty="0"/>
              <a:t>Nobivac</a:t>
            </a:r>
            <a:r>
              <a:rPr lang="en-US" sz="1200" baseline="30000" dirty="0"/>
              <a:t>®</a:t>
            </a:r>
            <a:r>
              <a:rPr lang="en-US" sz="1200" dirty="0"/>
              <a:t> Lyme</a:t>
            </a:r>
          </a:p>
          <a:p>
            <a:pPr marL="0" indent="-182880">
              <a:lnSpc>
                <a:spcPct val="100000"/>
              </a:lnSpc>
              <a:spcBef>
                <a:spcPts val="0"/>
              </a:spcBef>
              <a:buNone/>
            </a:pPr>
            <a:r>
              <a:rPr lang="pt-BR" sz="1200" dirty="0" err="1"/>
              <a:t>Nobivac</a:t>
            </a:r>
            <a:r>
              <a:rPr lang="en-US" sz="1200" baseline="30000" dirty="0"/>
              <a:t>®</a:t>
            </a:r>
            <a:r>
              <a:rPr lang="pt-BR" sz="1200" dirty="0"/>
              <a:t> </a:t>
            </a:r>
            <a:r>
              <a:rPr lang="pt-BR" sz="1200" dirty="0" err="1"/>
              <a:t>Intra-Trac</a:t>
            </a:r>
            <a:r>
              <a:rPr lang="en-US" sz="1200" baseline="30000" dirty="0"/>
              <a:t>®</a:t>
            </a:r>
            <a:r>
              <a:rPr lang="pt-BR" sz="1200" dirty="0"/>
              <a:t> KC</a:t>
            </a:r>
            <a:endParaRPr lang="en-US" sz="1200" dirty="0"/>
          </a:p>
          <a:p>
            <a:pPr marL="0" indent="-182880">
              <a:lnSpc>
                <a:spcPct val="100000"/>
              </a:lnSpc>
              <a:spcBef>
                <a:spcPts val="0"/>
              </a:spcBef>
              <a:buNone/>
            </a:pPr>
            <a:r>
              <a:rPr lang="pt-BR" sz="1200" dirty="0"/>
              <a:t>Nobivac</a:t>
            </a:r>
            <a:r>
              <a:rPr lang="en-US" sz="1200" baseline="30000" dirty="0"/>
              <a:t>®</a:t>
            </a:r>
            <a:r>
              <a:rPr lang="en-US" sz="1200" dirty="0"/>
              <a:t> </a:t>
            </a:r>
            <a:r>
              <a:rPr lang="pt-BR" sz="1200" dirty="0"/>
              <a:t>Intra-Trac</a:t>
            </a:r>
            <a:r>
              <a:rPr lang="en-US" sz="1200" baseline="30000" dirty="0"/>
              <a:t>®</a:t>
            </a:r>
            <a:r>
              <a:rPr lang="pt-BR" sz="1200" dirty="0"/>
              <a:t> Oral </a:t>
            </a:r>
            <a:r>
              <a:rPr lang="pt-BR" sz="1200" dirty="0" err="1"/>
              <a:t>BbPi</a:t>
            </a:r>
            <a:endParaRPr lang="en-US" sz="1200" dirty="0"/>
          </a:p>
          <a:p>
            <a:pPr marL="0" indent="-182880">
              <a:lnSpc>
                <a:spcPct val="100000"/>
              </a:lnSpc>
              <a:spcBef>
                <a:spcPts val="0"/>
              </a:spcBef>
              <a:buNone/>
            </a:pPr>
            <a:r>
              <a:rPr lang="pt-BR" sz="1200" dirty="0"/>
              <a:t>Nobivac</a:t>
            </a:r>
            <a:r>
              <a:rPr lang="en-US" sz="1200" baseline="30000" dirty="0"/>
              <a:t>®</a:t>
            </a:r>
            <a:r>
              <a:rPr lang="en-US" sz="1200" dirty="0"/>
              <a:t> </a:t>
            </a:r>
            <a:r>
              <a:rPr lang="pt-BR" sz="1200" dirty="0" err="1"/>
              <a:t>Intra-Trac</a:t>
            </a:r>
            <a:r>
              <a:rPr lang="en-US" sz="1200" baseline="30000" dirty="0"/>
              <a:t>®</a:t>
            </a:r>
            <a:r>
              <a:rPr lang="pt-BR" sz="1200" dirty="0"/>
              <a:t> Oral </a:t>
            </a:r>
            <a:r>
              <a:rPr lang="pt-BR" sz="1200" dirty="0" err="1"/>
              <a:t>Bb</a:t>
            </a:r>
            <a:endParaRPr lang="en-US" sz="1200" dirty="0"/>
          </a:p>
          <a:p>
            <a:pPr marL="0" indent="-182880">
              <a:lnSpc>
                <a:spcPct val="100000"/>
              </a:lnSpc>
              <a:spcBef>
                <a:spcPts val="0"/>
              </a:spcBef>
              <a:buNone/>
            </a:pPr>
            <a:r>
              <a:rPr lang="pt-BR" sz="1200" dirty="0"/>
              <a:t>Nobivac</a:t>
            </a:r>
            <a:r>
              <a:rPr lang="en-US" sz="1200" baseline="30000" dirty="0"/>
              <a:t>®</a:t>
            </a:r>
            <a:r>
              <a:rPr lang="pt-BR" sz="1200" dirty="0"/>
              <a:t> Intra-Trac</a:t>
            </a:r>
            <a:r>
              <a:rPr lang="en-US" sz="1200" baseline="30000" dirty="0"/>
              <a:t>®</a:t>
            </a:r>
            <a:r>
              <a:rPr lang="pt-BR" sz="1200" baseline="-25000" dirty="0"/>
              <a:t>3</a:t>
            </a:r>
            <a:endParaRPr lang="en-US" sz="1200" baseline="-25000" dirty="0"/>
          </a:p>
          <a:p>
            <a:pPr marL="0" indent="-182880">
              <a:lnSpc>
                <a:spcPct val="100000"/>
              </a:lnSpc>
              <a:spcBef>
                <a:spcPts val="0"/>
              </a:spcBef>
              <a:buNone/>
            </a:pPr>
            <a:r>
              <a:rPr lang="pt-BR" sz="1200" dirty="0"/>
              <a:t>Nobivac</a:t>
            </a:r>
            <a:r>
              <a:rPr lang="en-US" sz="1200" baseline="30000" dirty="0"/>
              <a:t>®</a:t>
            </a:r>
            <a:r>
              <a:rPr lang="pt-BR" sz="1200" dirty="0"/>
              <a:t> Intra-Trac</a:t>
            </a:r>
            <a:r>
              <a:rPr lang="en-US" sz="1200" baseline="30000" dirty="0"/>
              <a:t>®</a:t>
            </a:r>
            <a:r>
              <a:rPr lang="pt-BR" sz="1200" baseline="-25000" dirty="0"/>
              <a:t>3</a:t>
            </a:r>
            <a:r>
              <a:rPr lang="pt-BR" sz="1200" dirty="0"/>
              <a:t> ADT</a:t>
            </a:r>
          </a:p>
          <a:p>
            <a:pPr marL="0" indent="-182880">
              <a:lnSpc>
                <a:spcPct val="100000"/>
              </a:lnSpc>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NXT Canine Flu H3N2</a:t>
            </a:r>
          </a:p>
          <a:p>
            <a:pPr marL="0" indent="-182880">
              <a:lnSpc>
                <a:spcPct val="100000"/>
              </a:lnSpc>
              <a:spcBef>
                <a:spcPts val="0"/>
              </a:spcBef>
              <a:buNone/>
            </a:pPr>
            <a:r>
              <a:rPr lang="en-US" sz="1200" baseline="-25000" dirty="0"/>
              <a:t>                           </a:t>
            </a:r>
            <a:endParaRPr lang="en-US" sz="1200" dirty="0"/>
          </a:p>
        </p:txBody>
      </p:sp>
      <p:sp>
        <p:nvSpPr>
          <p:cNvPr id="9" name="Pentagon 8">
            <a:extLst>
              <a:ext uri="{FF2B5EF4-FFF2-40B4-BE49-F238E27FC236}">
                <a16:creationId xmlns:a16="http://schemas.microsoft.com/office/drawing/2014/main" id="{33BF04DE-6CAF-B94C-ACCE-A06E69A5545A}"/>
              </a:ext>
            </a:extLst>
          </p:cNvPr>
          <p:cNvSpPr/>
          <p:nvPr/>
        </p:nvSpPr>
        <p:spPr>
          <a:xfrm>
            <a:off x="395926" y="2726080"/>
            <a:ext cx="8427563" cy="273304"/>
          </a:xfrm>
          <a:prstGeom prst="homePlate">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Tw Cen MT" panose="020B0602020104020603" pitchFamily="34" charset="77"/>
              </a:rPr>
              <a:t>1 Year (+3 </a:t>
            </a:r>
            <a:r>
              <a:rPr lang="en-US" sz="1600" dirty="0" err="1">
                <a:solidFill>
                  <a:schemeClr val="bg1"/>
                </a:solidFill>
                <a:latin typeface="Tw Cen MT" panose="020B0602020104020603" pitchFamily="34" charset="77"/>
              </a:rPr>
              <a:t>mo</a:t>
            </a:r>
            <a:r>
              <a:rPr lang="en-US" sz="1600" dirty="0">
                <a:solidFill>
                  <a:schemeClr val="bg1"/>
                </a:solidFill>
                <a:latin typeface="Tw Cen MT" panose="020B0602020104020603" pitchFamily="34" charset="77"/>
              </a:rPr>
              <a:t>)</a:t>
            </a:r>
          </a:p>
        </p:txBody>
      </p:sp>
      <p:sp>
        <p:nvSpPr>
          <p:cNvPr id="10" name="Text Placeholder 4">
            <a:extLst>
              <a:ext uri="{FF2B5EF4-FFF2-40B4-BE49-F238E27FC236}">
                <a16:creationId xmlns:a16="http://schemas.microsoft.com/office/drawing/2014/main" id="{26E77EB1-D831-4645-B2C8-5D3A0B14CC26}"/>
              </a:ext>
            </a:extLst>
          </p:cNvPr>
          <p:cNvSpPr txBox="1">
            <a:spLocks/>
          </p:cNvSpPr>
          <p:nvPr/>
        </p:nvSpPr>
        <p:spPr>
          <a:xfrm>
            <a:off x="395924" y="4270412"/>
            <a:ext cx="9002599" cy="381692"/>
          </a:xfrm>
          <a:prstGeom prst="rect">
            <a:avLst/>
          </a:prstGeom>
        </p:spPr>
        <p:txBody>
          <a:bodyPr vert="horz" lIns="91440" tIns="45720" rIns="91440" bIns="45720" numCol="3" spcCol="0" rtlCol="0">
            <a:noAutofit/>
          </a:bodyPr>
          <a:lstStyle>
            <a:lvl1pPr marL="171450" indent="-171450" algn="l" defTabSz="685800" rtl="0" eaLnBrk="1" latinLnBrk="0" hangingPunct="1">
              <a:lnSpc>
                <a:spcPct val="90000"/>
              </a:lnSpc>
              <a:spcBef>
                <a:spcPts val="750"/>
              </a:spcBef>
              <a:buClr>
                <a:srgbClr val="87027B"/>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err="1"/>
              <a:t>Nobivac</a:t>
            </a:r>
            <a:r>
              <a:rPr lang="en-US" sz="1200" baseline="30000" dirty="0">
                <a:solidFill>
                  <a:schemeClr val="tx1"/>
                </a:solidFill>
              </a:rPr>
              <a:t>®</a:t>
            </a:r>
            <a:r>
              <a:rPr lang="en-US" sz="1200" dirty="0"/>
              <a:t> 3-Rabies</a:t>
            </a:r>
          </a:p>
          <a:p>
            <a:pPr marL="0" indent="0">
              <a:buNone/>
            </a:pPr>
            <a:r>
              <a:rPr lang="en-US" sz="1200" dirty="0" err="1"/>
              <a:t>Nobivac</a:t>
            </a:r>
            <a:r>
              <a:rPr lang="en-US" sz="1200" baseline="30000" dirty="0">
                <a:solidFill>
                  <a:schemeClr val="tx1"/>
                </a:solidFill>
              </a:rPr>
              <a:t>®</a:t>
            </a:r>
            <a:r>
              <a:rPr lang="en-US" sz="1200" dirty="0"/>
              <a:t> 3-Rabies CA</a:t>
            </a:r>
          </a:p>
          <a:p>
            <a:pPr marL="0" indent="0">
              <a:buNone/>
            </a:pPr>
            <a:r>
              <a:rPr lang="en-US" sz="1200" dirty="0" err="1"/>
              <a:t>Nobivac</a:t>
            </a:r>
            <a:r>
              <a:rPr lang="en-US" sz="1200" baseline="30000" dirty="0"/>
              <a:t>®</a:t>
            </a:r>
            <a:r>
              <a:rPr lang="en-US" sz="1200" dirty="0"/>
              <a:t> 1-Rabies</a:t>
            </a:r>
          </a:p>
        </p:txBody>
      </p:sp>
      <p:sp>
        <p:nvSpPr>
          <p:cNvPr id="11" name="Pentagon 10">
            <a:extLst>
              <a:ext uri="{FF2B5EF4-FFF2-40B4-BE49-F238E27FC236}">
                <a16:creationId xmlns:a16="http://schemas.microsoft.com/office/drawing/2014/main" id="{655EF8D8-2BCA-2945-ABE8-B6D50A467966}"/>
              </a:ext>
            </a:extLst>
          </p:cNvPr>
          <p:cNvSpPr/>
          <p:nvPr/>
        </p:nvSpPr>
        <p:spPr>
          <a:xfrm>
            <a:off x="395926" y="3973447"/>
            <a:ext cx="8427563" cy="273304"/>
          </a:xfrm>
          <a:prstGeom prst="homePlate">
            <a:avLst/>
          </a:prstGeom>
          <a:solidFill>
            <a:srgbClr val="2FB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Tw Cen MT" panose="020B0602020104020603" pitchFamily="34" charset="77"/>
              </a:rPr>
              <a:t>Rabies (1 or 3 years)</a:t>
            </a:r>
          </a:p>
        </p:txBody>
      </p:sp>
    </p:spTree>
    <p:extLst>
      <p:ext uri="{BB962C8B-B14F-4D97-AF65-F5344CB8AC3E}">
        <p14:creationId xmlns:p14="http://schemas.microsoft.com/office/powerpoint/2010/main" val="48235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Duration of support: Feline vaccines</a:t>
            </a:r>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395924" y="1423845"/>
            <a:ext cx="9002599" cy="536816"/>
          </a:xfrm>
        </p:spPr>
        <p:txBody>
          <a:bodyPr numCol="3" spcCol="0"/>
          <a:lstStyle/>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Feline 3-HCP</a:t>
            </a: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Feline 1-HCP*</a:t>
            </a: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Feline 1-HCP + </a:t>
            </a:r>
            <a:r>
              <a:rPr lang="en-US" sz="1200" dirty="0" err="1">
                <a:solidFill>
                  <a:schemeClr val="tx1"/>
                </a:solidFill>
              </a:rPr>
              <a:t>FeLV</a:t>
            </a:r>
            <a:r>
              <a:rPr lang="en-US" sz="1200" dirty="0">
                <a:solidFill>
                  <a:schemeClr val="tx1"/>
                </a:solidFill>
              </a:rPr>
              <a:t>*</a:t>
            </a:r>
            <a:r>
              <a:rPr lang="en-US" sz="1200" baseline="30000" dirty="0">
                <a:solidFill>
                  <a:schemeClr val="tx1"/>
                </a:solidFill>
                <a:latin typeface="Calibri (Body)"/>
                <a:ea typeface="Times New Roman" panose="02020603050405020304" pitchFamily="18" charset="0"/>
                <a:cs typeface="Calibri" panose="020F0502020204030204" pitchFamily="34" charset="0"/>
              </a:rPr>
              <a:t>†</a:t>
            </a:r>
            <a:r>
              <a:rPr lang="en-US" sz="1200" dirty="0">
                <a:solidFill>
                  <a:schemeClr val="tx1"/>
                </a:solidFill>
              </a:rPr>
              <a:t> </a:t>
            </a: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Feline 1-HCPCh*</a:t>
            </a:r>
            <a:r>
              <a:rPr lang="en-US" sz="1200" baseline="30000" dirty="0">
                <a:solidFill>
                  <a:schemeClr val="tx1"/>
                </a:solidFill>
                <a:latin typeface="Calibri (Body)"/>
                <a:ea typeface="Times New Roman" panose="02020603050405020304" pitchFamily="18" charset="0"/>
                <a:cs typeface="Calibri" panose="020F0502020204030204" pitchFamily="34" charset="0"/>
              </a:rPr>
              <a:t>‡</a:t>
            </a:r>
            <a:r>
              <a:rPr lang="en-US" sz="1200" dirty="0">
                <a:solidFill>
                  <a:schemeClr val="tx1"/>
                </a:solidFill>
                <a:latin typeface="Calibri (Body)"/>
                <a:ea typeface="Times New Roman" panose="02020603050405020304" pitchFamily="18" charset="0"/>
                <a:cs typeface="Calibri" panose="020F0502020204030204" pitchFamily="34" charset="0"/>
              </a:rPr>
              <a:t> </a:t>
            </a:r>
          </a:p>
          <a:p>
            <a:pPr marL="0" indent="0">
              <a:spcBef>
                <a:spcPts val="0"/>
              </a:spcBef>
              <a:buNone/>
            </a:pPr>
            <a:r>
              <a:rPr lang="en-US" sz="1200" dirty="0" err="1">
                <a:solidFill>
                  <a:schemeClr val="tx1"/>
                </a:solidFill>
              </a:rPr>
              <a:t>Nobivac</a:t>
            </a:r>
            <a:r>
              <a:rPr lang="en-US" sz="1200" baseline="30000" dirty="0">
                <a:solidFill>
                  <a:schemeClr val="tx1"/>
                </a:solidFill>
              </a:rPr>
              <a:t>®</a:t>
            </a:r>
            <a:r>
              <a:rPr lang="en-US" sz="1200" dirty="0">
                <a:solidFill>
                  <a:schemeClr val="tx1"/>
                </a:solidFill>
              </a:rPr>
              <a:t> Feline 1-HCPCh</a:t>
            </a:r>
            <a:r>
              <a:rPr lang="en-US" sz="1200" dirty="0">
                <a:solidFill>
                  <a:schemeClr val="tx1"/>
                </a:solidFill>
                <a:latin typeface="Calibri (Body)"/>
                <a:ea typeface="Times New Roman" panose="02020603050405020304" pitchFamily="18" charset="0"/>
                <a:cs typeface="Calibri" panose="020F0502020204030204" pitchFamily="34" charset="0"/>
              </a:rPr>
              <a:t>† </a:t>
            </a:r>
            <a:r>
              <a:rPr lang="en-US" sz="1200" dirty="0">
                <a:solidFill>
                  <a:schemeClr val="tx1"/>
                </a:solidFill>
              </a:rPr>
              <a:t>+</a:t>
            </a:r>
            <a:r>
              <a:rPr lang="en-US" sz="1200" dirty="0" err="1">
                <a:solidFill>
                  <a:schemeClr val="tx1"/>
                </a:solidFill>
              </a:rPr>
              <a:t>FeLV</a:t>
            </a:r>
            <a:r>
              <a:rPr lang="en-US" sz="1200" dirty="0">
                <a:solidFill>
                  <a:schemeClr val="tx1"/>
                </a:solidFill>
              </a:rPr>
              <a:t>*</a:t>
            </a:r>
            <a:r>
              <a:rPr lang="en-US" sz="1200" baseline="30000" dirty="0">
                <a:solidFill>
                  <a:schemeClr val="tx1"/>
                </a:solidFill>
                <a:latin typeface="Calibri (Body)"/>
                <a:ea typeface="Times New Roman" panose="02020603050405020304" pitchFamily="18" charset="0"/>
                <a:cs typeface="Calibri" panose="020F0502020204030204" pitchFamily="34" charset="0"/>
              </a:rPr>
              <a:t>†</a:t>
            </a:r>
            <a:endParaRPr lang="en-US" sz="1200" dirty="0">
              <a:solidFill>
                <a:schemeClr val="tx1"/>
              </a:solidFill>
            </a:endParaRPr>
          </a:p>
        </p:txBody>
      </p:sp>
      <p:sp>
        <p:nvSpPr>
          <p:cNvPr id="3" name="Pentagon 2">
            <a:extLst>
              <a:ext uri="{FF2B5EF4-FFF2-40B4-BE49-F238E27FC236}">
                <a16:creationId xmlns:a16="http://schemas.microsoft.com/office/drawing/2014/main" id="{727142C7-9597-9F47-A681-9ACF55D17AA8}"/>
              </a:ext>
            </a:extLst>
          </p:cNvPr>
          <p:cNvSpPr/>
          <p:nvPr/>
        </p:nvSpPr>
        <p:spPr>
          <a:xfrm>
            <a:off x="395926" y="1124285"/>
            <a:ext cx="8427563" cy="273304"/>
          </a:xfrm>
          <a:prstGeom prst="homePlate">
            <a:avLst/>
          </a:prstGeom>
          <a:solidFill>
            <a:srgbClr val="56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latin typeface="Tw Cen MT" panose="020B0602020104020603" pitchFamily="34" charset="77"/>
              </a:rPr>
              <a:t>3 Years (+3 </a:t>
            </a:r>
            <a:r>
              <a:rPr lang="en-US" sz="1600" dirty="0" err="1">
                <a:solidFill>
                  <a:schemeClr val="bg1"/>
                </a:solidFill>
                <a:latin typeface="Tw Cen MT" panose="020B0602020104020603" pitchFamily="34" charset="77"/>
              </a:rPr>
              <a:t>mo</a:t>
            </a:r>
            <a:r>
              <a:rPr lang="en-US" sz="1600" dirty="0">
                <a:solidFill>
                  <a:schemeClr val="bg1"/>
                </a:solidFill>
                <a:latin typeface="Tw Cen MT" panose="020B0602020104020603" pitchFamily="34" charset="77"/>
              </a:rPr>
              <a:t>)</a:t>
            </a:r>
          </a:p>
        </p:txBody>
      </p:sp>
      <p:sp>
        <p:nvSpPr>
          <p:cNvPr id="6" name="TextBox 5">
            <a:extLst>
              <a:ext uri="{FF2B5EF4-FFF2-40B4-BE49-F238E27FC236}">
                <a16:creationId xmlns:a16="http://schemas.microsoft.com/office/drawing/2014/main" id="{34FB4137-7476-8041-826A-E6E723C0F757}"/>
              </a:ext>
            </a:extLst>
          </p:cNvPr>
          <p:cNvSpPr txBox="1"/>
          <p:nvPr/>
        </p:nvSpPr>
        <p:spPr>
          <a:xfrm>
            <a:off x="387613" y="1993673"/>
            <a:ext cx="7739407" cy="748923"/>
          </a:xfrm>
          <a:prstGeom prst="rect">
            <a:avLst/>
          </a:prstGeom>
          <a:noFill/>
        </p:spPr>
        <p:txBody>
          <a:bodyPr wrap="square" rtlCol="0">
            <a:spAutoFit/>
          </a:bodyPr>
          <a:lstStyle/>
          <a:p>
            <a:r>
              <a:rPr lang="en-US" sz="800" dirty="0"/>
              <a:t>*</a:t>
            </a:r>
            <a:r>
              <a:rPr lang="en-US" sz="800" dirty="0" err="1"/>
              <a:t>Nobivac</a:t>
            </a:r>
            <a:r>
              <a:rPr lang="en-US" sz="800" baseline="30000" dirty="0"/>
              <a:t>®</a:t>
            </a:r>
            <a:r>
              <a:rPr lang="en-US" sz="800" dirty="0"/>
              <a:t> 1 products require a 1-year booster for 3-year (+3 </a:t>
            </a:r>
            <a:r>
              <a:rPr lang="en-US" sz="800" dirty="0" err="1"/>
              <a:t>mo</a:t>
            </a:r>
            <a:r>
              <a:rPr lang="en-US" sz="800" dirty="0"/>
              <a:t>) guarantee.</a:t>
            </a:r>
          </a:p>
          <a:p>
            <a:r>
              <a:rPr lang="en-US" sz="800" baseline="30000" dirty="0">
                <a:latin typeface="Calibri (Body)"/>
                <a:ea typeface="Times New Roman" panose="02020603050405020304" pitchFamily="18" charset="0"/>
                <a:cs typeface="Calibri" panose="020F0502020204030204" pitchFamily="34" charset="0"/>
              </a:rPr>
              <a:t>†</a:t>
            </a:r>
            <a:r>
              <a:rPr lang="en-US" sz="800" dirty="0"/>
              <a:t>2-year guarantee for Feline Leukemia (</a:t>
            </a:r>
            <a:r>
              <a:rPr lang="en-US" sz="800" dirty="0" err="1"/>
              <a:t>FeLV</a:t>
            </a:r>
            <a:r>
              <a:rPr lang="en-US" sz="800" dirty="0"/>
              <a:t>).</a:t>
            </a:r>
          </a:p>
          <a:p>
            <a:r>
              <a:rPr lang="en-US" sz="800" baseline="30000" dirty="0">
                <a:latin typeface="Calibri (Body)"/>
                <a:cs typeface="Calibri" panose="020F0502020204030204" pitchFamily="34" charset="0"/>
              </a:rPr>
              <a:t>‡</a:t>
            </a:r>
            <a:r>
              <a:rPr lang="en-US" sz="800" dirty="0"/>
              <a:t>1-year (+3 </a:t>
            </a:r>
            <a:r>
              <a:rPr lang="en-US" sz="800" dirty="0" err="1"/>
              <a:t>mo</a:t>
            </a:r>
            <a:r>
              <a:rPr lang="en-US" sz="800" dirty="0"/>
              <a:t>) guarantee for Chlamydia (Ch).</a:t>
            </a:r>
          </a:p>
          <a:p>
            <a:pPr>
              <a:spcBef>
                <a:spcPts val="750"/>
              </a:spcBef>
            </a:pPr>
            <a:endParaRPr lang="en-US" sz="1200" dirty="0">
              <a:latin typeface="Tw Cen MT" panose="020B0602020104020603" pitchFamily="34" charset="77"/>
            </a:endParaRPr>
          </a:p>
        </p:txBody>
      </p:sp>
      <p:sp>
        <p:nvSpPr>
          <p:cNvPr id="8" name="Text Placeholder 4">
            <a:extLst>
              <a:ext uri="{FF2B5EF4-FFF2-40B4-BE49-F238E27FC236}">
                <a16:creationId xmlns:a16="http://schemas.microsoft.com/office/drawing/2014/main" id="{FC7740C1-9549-A445-95F6-2700D6210866}"/>
              </a:ext>
            </a:extLst>
          </p:cNvPr>
          <p:cNvSpPr txBox="1">
            <a:spLocks/>
          </p:cNvSpPr>
          <p:nvPr/>
        </p:nvSpPr>
        <p:spPr>
          <a:xfrm>
            <a:off x="395924" y="2868714"/>
            <a:ext cx="9002599" cy="273305"/>
          </a:xfrm>
          <a:prstGeom prst="rect">
            <a:avLst/>
          </a:prstGeom>
        </p:spPr>
        <p:txBody>
          <a:bodyPr vert="horz" lIns="91440" tIns="45720" rIns="91440" bIns="45720" numCol="3" spcCol="0" rtlCol="0">
            <a:noAutofit/>
          </a:bodyPr>
          <a:lstStyle>
            <a:lvl1pPr marL="171450" indent="-171450" algn="l" defTabSz="685800" rtl="0" eaLnBrk="1" latinLnBrk="0" hangingPunct="1">
              <a:lnSpc>
                <a:spcPct val="90000"/>
              </a:lnSpc>
              <a:spcBef>
                <a:spcPts val="750"/>
              </a:spcBef>
              <a:buClr>
                <a:srgbClr val="87027B"/>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t>Nobivac</a:t>
            </a:r>
            <a:r>
              <a:rPr lang="en-US" sz="1200" baseline="30000" dirty="0"/>
              <a:t>® </a:t>
            </a:r>
            <a:r>
              <a:rPr lang="en-US" sz="1200" dirty="0"/>
              <a:t>Feline 2-FeLV		     Nobivac</a:t>
            </a:r>
            <a:r>
              <a:rPr lang="en-US" sz="1200" baseline="30000" dirty="0"/>
              <a:t> ®</a:t>
            </a:r>
            <a:r>
              <a:rPr lang="en-US" sz="1200" dirty="0"/>
              <a:t> NXT FeLV  </a:t>
            </a:r>
          </a:p>
        </p:txBody>
      </p:sp>
      <p:sp>
        <p:nvSpPr>
          <p:cNvPr id="9" name="Pentagon 8">
            <a:extLst>
              <a:ext uri="{FF2B5EF4-FFF2-40B4-BE49-F238E27FC236}">
                <a16:creationId xmlns:a16="http://schemas.microsoft.com/office/drawing/2014/main" id="{33BF04DE-6CAF-B94C-ACCE-A06E69A5545A}"/>
              </a:ext>
            </a:extLst>
          </p:cNvPr>
          <p:cNvSpPr/>
          <p:nvPr/>
        </p:nvSpPr>
        <p:spPr>
          <a:xfrm>
            <a:off x="395926" y="2571750"/>
            <a:ext cx="8427563" cy="273304"/>
          </a:xfrm>
          <a:prstGeom prst="homePlate">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 Year (+3 </a:t>
            </a:r>
            <a:r>
              <a:rPr lang="en-US" sz="1600" dirty="0" err="1"/>
              <a:t>mo</a:t>
            </a:r>
            <a:r>
              <a:rPr lang="en-US" sz="1600" dirty="0"/>
              <a:t>)</a:t>
            </a:r>
          </a:p>
        </p:txBody>
      </p:sp>
      <p:sp>
        <p:nvSpPr>
          <p:cNvPr id="10" name="Text Placeholder 4">
            <a:extLst>
              <a:ext uri="{FF2B5EF4-FFF2-40B4-BE49-F238E27FC236}">
                <a16:creationId xmlns:a16="http://schemas.microsoft.com/office/drawing/2014/main" id="{26E77EB1-D831-4645-B2C8-5D3A0B14CC26}"/>
              </a:ext>
            </a:extLst>
          </p:cNvPr>
          <p:cNvSpPr txBox="1">
            <a:spLocks/>
          </p:cNvSpPr>
          <p:nvPr/>
        </p:nvSpPr>
        <p:spPr>
          <a:xfrm>
            <a:off x="395924" y="4081874"/>
            <a:ext cx="9002599" cy="381692"/>
          </a:xfrm>
          <a:prstGeom prst="rect">
            <a:avLst/>
          </a:prstGeom>
        </p:spPr>
        <p:txBody>
          <a:bodyPr vert="horz" lIns="91440" tIns="45720" rIns="91440" bIns="45720" numCol="3" spcCol="0" rtlCol="0">
            <a:noAutofit/>
          </a:bodyPr>
          <a:lstStyle>
            <a:lvl1pPr marL="171450" indent="-171450" algn="l" defTabSz="685800" rtl="0" eaLnBrk="1" latinLnBrk="0" hangingPunct="1">
              <a:lnSpc>
                <a:spcPct val="90000"/>
              </a:lnSpc>
              <a:spcBef>
                <a:spcPts val="750"/>
              </a:spcBef>
              <a:buClr>
                <a:srgbClr val="87027B"/>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err="1"/>
              <a:t>Nobivac</a:t>
            </a:r>
            <a:r>
              <a:rPr lang="en-US" sz="1200" baseline="30000" dirty="0">
                <a:solidFill>
                  <a:schemeClr val="tx1"/>
                </a:solidFill>
              </a:rPr>
              <a:t>®</a:t>
            </a:r>
            <a:r>
              <a:rPr lang="en-US" sz="1200" dirty="0"/>
              <a:t> 3-Rabies</a:t>
            </a:r>
          </a:p>
          <a:p>
            <a:pPr marL="0" indent="0">
              <a:buNone/>
            </a:pPr>
            <a:r>
              <a:rPr lang="en-US" sz="1200" dirty="0" err="1"/>
              <a:t>Nobivac</a:t>
            </a:r>
            <a:r>
              <a:rPr lang="en-US" sz="1200" baseline="30000" dirty="0">
                <a:solidFill>
                  <a:schemeClr val="tx1"/>
                </a:solidFill>
              </a:rPr>
              <a:t>®</a:t>
            </a:r>
            <a:r>
              <a:rPr lang="en-US" sz="1200" dirty="0"/>
              <a:t> 3-Rabies CA</a:t>
            </a:r>
          </a:p>
          <a:p>
            <a:pPr marL="0" indent="0">
              <a:buNone/>
            </a:pPr>
            <a:r>
              <a:rPr lang="en-US" sz="1200" dirty="0" err="1"/>
              <a:t>Nobivac</a:t>
            </a:r>
            <a:r>
              <a:rPr lang="en-US" sz="1200" baseline="30000" dirty="0"/>
              <a:t>®</a:t>
            </a:r>
            <a:r>
              <a:rPr lang="en-US" sz="1200" dirty="0"/>
              <a:t> 1-Rabies</a:t>
            </a:r>
          </a:p>
        </p:txBody>
      </p:sp>
      <p:sp>
        <p:nvSpPr>
          <p:cNvPr id="11" name="Pentagon 10">
            <a:extLst>
              <a:ext uri="{FF2B5EF4-FFF2-40B4-BE49-F238E27FC236}">
                <a16:creationId xmlns:a16="http://schemas.microsoft.com/office/drawing/2014/main" id="{655EF8D8-2BCA-2945-ABE8-B6D50A467966}"/>
              </a:ext>
            </a:extLst>
          </p:cNvPr>
          <p:cNvSpPr/>
          <p:nvPr/>
        </p:nvSpPr>
        <p:spPr>
          <a:xfrm>
            <a:off x="395926" y="3784909"/>
            <a:ext cx="8427563" cy="273304"/>
          </a:xfrm>
          <a:prstGeom prst="homePlate">
            <a:avLst/>
          </a:prstGeom>
          <a:solidFill>
            <a:srgbClr val="2FB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Tw Cen MT" panose="020B0602020104020603" pitchFamily="34" charset="77"/>
              </a:rPr>
              <a:t>Rabies (1 or 3 years)</a:t>
            </a:r>
          </a:p>
        </p:txBody>
      </p:sp>
      <p:sp>
        <p:nvSpPr>
          <p:cNvPr id="12" name="Text Placeholder 4">
            <a:extLst>
              <a:ext uri="{FF2B5EF4-FFF2-40B4-BE49-F238E27FC236}">
                <a16:creationId xmlns:a16="http://schemas.microsoft.com/office/drawing/2014/main" id="{E0E37931-D690-6640-96BD-F5AAA7EA0195}"/>
              </a:ext>
            </a:extLst>
          </p:cNvPr>
          <p:cNvSpPr txBox="1">
            <a:spLocks/>
          </p:cNvSpPr>
          <p:nvPr/>
        </p:nvSpPr>
        <p:spPr>
          <a:xfrm>
            <a:off x="395924" y="3476456"/>
            <a:ext cx="9002599" cy="266362"/>
          </a:xfrm>
          <a:prstGeom prst="rect">
            <a:avLst/>
          </a:prstGeom>
        </p:spPr>
        <p:txBody>
          <a:bodyPr vert="horz" lIns="91440" tIns="45720" rIns="91440" bIns="45720" numCol="3" spcCol="0" rtlCol="0">
            <a:noAutofit/>
          </a:bodyPr>
          <a:lstStyle>
            <a:lvl1pPr marL="171450" indent="-171450" algn="l" defTabSz="685800" rtl="0" eaLnBrk="1" latinLnBrk="0" hangingPunct="1">
              <a:lnSpc>
                <a:spcPct val="90000"/>
              </a:lnSpc>
              <a:spcBef>
                <a:spcPts val="750"/>
              </a:spcBef>
              <a:buClr>
                <a:srgbClr val="87027B"/>
              </a:buClr>
              <a:buFont typeface="Arial" panose="020B0604020202020204" pitchFamily="34" charset="0"/>
              <a:buChar char="•"/>
              <a:defRPr sz="2100" b="0" i="0" kern="1200">
                <a:solidFill>
                  <a:srgbClr val="303B41"/>
                </a:solidFill>
                <a:latin typeface="Tw Cen MT" panose="020B0602020104020603" pitchFamily="34" charset="77"/>
                <a:ea typeface="+mn-ea"/>
                <a:cs typeface="+mn-cs"/>
              </a:defRPr>
            </a:lvl1pPr>
            <a:lvl2pPr marL="514350" indent="-171450" algn="l" defTabSz="685800" rtl="0" eaLnBrk="1" latinLnBrk="0" hangingPunct="1">
              <a:lnSpc>
                <a:spcPct val="90000"/>
              </a:lnSpc>
              <a:spcBef>
                <a:spcPts val="375"/>
              </a:spcBef>
              <a:buClr>
                <a:srgbClr val="0097A9"/>
              </a:buClr>
              <a:buFont typeface="Arial" panose="020B0604020202020204" pitchFamily="34" charset="0"/>
              <a:buChar char="•"/>
              <a:defRPr sz="1800" b="0" i="0" kern="1200">
                <a:solidFill>
                  <a:srgbClr val="303B41"/>
                </a:solidFill>
                <a:latin typeface="Tw Cen MT" panose="020B0602020104020603" pitchFamily="34" charset="77"/>
                <a:ea typeface="+mn-ea"/>
                <a:cs typeface="+mn-cs"/>
              </a:defRPr>
            </a:lvl2pPr>
            <a:lvl3pPr marL="857250" indent="-171450" algn="l" defTabSz="685800" rtl="0" eaLnBrk="1" latinLnBrk="0" hangingPunct="1">
              <a:lnSpc>
                <a:spcPct val="90000"/>
              </a:lnSpc>
              <a:spcBef>
                <a:spcPts val="375"/>
              </a:spcBef>
              <a:buClr>
                <a:srgbClr val="8BC400"/>
              </a:buClr>
              <a:buFont typeface="Arial" panose="020B0604020202020204" pitchFamily="34" charset="0"/>
              <a:buChar char="•"/>
              <a:defRPr sz="1500" b="0" i="0" kern="1200">
                <a:solidFill>
                  <a:srgbClr val="303B41"/>
                </a:solidFill>
                <a:latin typeface="Tw Cen MT" panose="020B0602020104020603" pitchFamily="34" charset="77"/>
                <a:ea typeface="+mn-ea"/>
                <a:cs typeface="+mn-cs"/>
              </a:defRPr>
            </a:lvl3pPr>
            <a:lvl4pPr marL="1200150" indent="-171450" algn="l" defTabSz="685800" rtl="0" eaLnBrk="1" latinLnBrk="0" hangingPunct="1">
              <a:lnSpc>
                <a:spcPct val="90000"/>
              </a:lnSpc>
              <a:spcBef>
                <a:spcPts val="375"/>
              </a:spcBef>
              <a:buClr>
                <a:srgbClr val="F68D2E"/>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4pPr>
            <a:lvl5pPr marL="1543050" indent="-171450" algn="l" defTabSz="685800" rtl="0" eaLnBrk="1" latinLnBrk="0" hangingPunct="1">
              <a:lnSpc>
                <a:spcPct val="90000"/>
              </a:lnSpc>
              <a:spcBef>
                <a:spcPts val="375"/>
              </a:spcBef>
              <a:buClr>
                <a:srgbClr val="E0004D"/>
              </a:buClr>
              <a:buFont typeface="Arial" panose="020B0604020202020204" pitchFamily="34" charset="0"/>
              <a:buChar char="•"/>
              <a:defRPr sz="1350" b="0" i="0" kern="1200">
                <a:solidFill>
                  <a:srgbClr val="303B4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err="1"/>
              <a:t>Nobivac</a:t>
            </a:r>
            <a:r>
              <a:rPr lang="en-US" sz="1200" baseline="30000" dirty="0"/>
              <a:t>®</a:t>
            </a:r>
            <a:r>
              <a:rPr lang="en-US" sz="1200" dirty="0"/>
              <a:t> Feline-Bb </a:t>
            </a:r>
          </a:p>
        </p:txBody>
      </p:sp>
      <p:sp>
        <p:nvSpPr>
          <p:cNvPr id="13" name="Pentagon 12">
            <a:extLst>
              <a:ext uri="{FF2B5EF4-FFF2-40B4-BE49-F238E27FC236}">
                <a16:creationId xmlns:a16="http://schemas.microsoft.com/office/drawing/2014/main" id="{93394D88-60CC-A848-AAD5-748B4C490CCA}"/>
              </a:ext>
            </a:extLst>
          </p:cNvPr>
          <p:cNvSpPr/>
          <p:nvPr/>
        </p:nvSpPr>
        <p:spPr>
          <a:xfrm>
            <a:off x="395926" y="3179491"/>
            <a:ext cx="8427563" cy="273304"/>
          </a:xfrm>
          <a:prstGeom prst="homePlate">
            <a:avLst/>
          </a:prstGeom>
          <a:solidFill>
            <a:srgbClr val="8B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 Year (+3 </a:t>
            </a:r>
            <a:r>
              <a:rPr lang="en-US" sz="1600" dirty="0" err="1"/>
              <a:t>mo</a:t>
            </a:r>
            <a:r>
              <a:rPr lang="en-US" sz="1600" dirty="0"/>
              <a:t>)</a:t>
            </a:r>
          </a:p>
        </p:txBody>
      </p:sp>
    </p:spTree>
    <p:extLst>
      <p:ext uri="{BB962C8B-B14F-4D97-AF65-F5344CB8AC3E}">
        <p14:creationId xmlns:p14="http://schemas.microsoft.com/office/powerpoint/2010/main" val="414690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Program details</a:t>
            </a:r>
            <a:endParaRPr lang="en-US" b="0" dirty="0"/>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269877" y="1093583"/>
            <a:ext cx="4526616" cy="3471505"/>
          </a:xfrm>
        </p:spPr>
        <p:txBody>
          <a:bodyPr/>
          <a:lstStyle/>
          <a:p>
            <a:pPr marL="182880" indent="-182880">
              <a:tabLst>
                <a:tab pos="457200" algn="l"/>
              </a:tabLst>
            </a:pPr>
            <a:r>
              <a:rPr lang="en-US" sz="1200" dirty="0">
                <a:ea typeface="Times New Roman" panose="02020603050405020304" pitchFamily="18" charset="0"/>
                <a:cs typeface="Times New Roman" panose="02020603050405020304" pitchFamily="18" charset="0"/>
              </a:rPr>
              <a:t>All pets must be vaccinated by, or under the supervision of, a licensed veterinarian with an established client–patient relationship. All vaccines must be administered in accordance with the labeled directions for administration and local regulations.</a:t>
            </a:r>
          </a:p>
          <a:p>
            <a:pPr marL="182880" indent="-182880">
              <a:tabLst>
                <a:tab pos="457200" algn="l"/>
              </a:tabLst>
            </a:pPr>
            <a:r>
              <a:rPr lang="en-US" sz="1200" dirty="0">
                <a:ea typeface="Times New Roman" panose="02020603050405020304" pitchFamily="18" charset="0"/>
                <a:cs typeface="Times New Roman" panose="02020603050405020304" pitchFamily="18" charset="0"/>
              </a:rPr>
              <a:t>Documentation of vaccination records must be maintained on file by the veterinarian and be available for review by Merck Animal Health. Vaccine records should include at a minimum, the vaccine brand, serial number, anatomical site, and the date(s) of vaccination.</a:t>
            </a:r>
          </a:p>
          <a:p>
            <a:pPr marL="182880" indent="-182880">
              <a:tabLst>
                <a:tab pos="457200" algn="l"/>
              </a:tabLst>
            </a:pPr>
            <a:r>
              <a:rPr lang="en-US" sz="1200" dirty="0">
                <a:ea typeface="MS PGothic" panose="020B0600070205080204" pitchFamily="34" charset="-128"/>
                <a:cs typeface="MS PGothic" panose="020B0600070205080204" pitchFamily="34" charset="-128"/>
              </a:rPr>
              <a:t>Veterinarians must collaborate with Merck Animal Health’s Technical Services Department in designing a diagnostic protocol for the pet: Phone: 1-800-224-5318 or Email: </a:t>
            </a:r>
            <a:r>
              <a:rPr lang="en-US" sz="1200" u="sng" dirty="0">
                <a:ea typeface="MS PGothic" panose="020B0600070205080204" pitchFamily="34" charset="-128"/>
                <a:cs typeface="MS PGothic" panose="020B0600070205080204" pitchFamily="34" charset="-128"/>
                <a:hlinkClick r:id="rId3">
                  <a:extLst>
                    <a:ext uri="{A12FA001-AC4F-418D-AE19-62706E023703}">
                      <ahyp:hlinkClr xmlns:ahyp="http://schemas.microsoft.com/office/drawing/2018/hyperlinkcolor" val="tx"/>
                    </a:ext>
                  </a:extLst>
                </a:hlinkClick>
              </a:rPr>
              <a:t>uscompanionpv@merck.com</a:t>
            </a:r>
            <a:endParaRPr lang="en-US" sz="1200" dirty="0">
              <a:ea typeface="Times New Roman" panose="02020603050405020304" pitchFamily="18" charset="0"/>
              <a:cs typeface="Times New Roman" panose="02020603050405020304" pitchFamily="18" charset="0"/>
            </a:endParaRPr>
          </a:p>
          <a:p>
            <a:pPr marL="182880" indent="-182880">
              <a:tabLst>
                <a:tab pos="457200" algn="l"/>
              </a:tabLst>
            </a:pPr>
            <a:r>
              <a:rPr lang="en-US" sz="1200" dirty="0">
                <a:ea typeface="Times New Roman" panose="02020603050405020304" pitchFamily="18" charset="0"/>
                <a:cs typeface="Times New Roman" panose="02020603050405020304" pitchFamily="18" charset="0"/>
              </a:rPr>
              <a:t>The primary point of contact for the guarantee to be valid must be </a:t>
            </a:r>
            <a:br>
              <a:rPr lang="en-US" sz="1200" dirty="0">
                <a:ea typeface="Times New Roman" panose="02020603050405020304" pitchFamily="18" charset="0"/>
                <a:cs typeface="Times New Roman" panose="02020603050405020304" pitchFamily="18" charset="0"/>
              </a:rPr>
            </a:br>
            <a:r>
              <a:rPr lang="en-US" sz="1200" dirty="0">
                <a:ea typeface="Times New Roman" panose="02020603050405020304" pitchFamily="18" charset="0"/>
                <a:cs typeface="Times New Roman" panose="02020603050405020304" pitchFamily="18" charset="0"/>
              </a:rPr>
              <a:t>a veterinarian (or appropriate veterinary staff member).</a:t>
            </a:r>
          </a:p>
        </p:txBody>
      </p:sp>
      <p:grpSp>
        <p:nvGrpSpPr>
          <p:cNvPr id="24" name="Group 23">
            <a:extLst>
              <a:ext uri="{FF2B5EF4-FFF2-40B4-BE49-F238E27FC236}">
                <a16:creationId xmlns:a16="http://schemas.microsoft.com/office/drawing/2014/main" id="{DF5CCDBC-0E2C-564C-8105-9E506FD4611A}"/>
              </a:ext>
            </a:extLst>
          </p:cNvPr>
          <p:cNvGrpSpPr/>
          <p:nvPr/>
        </p:nvGrpSpPr>
        <p:grpSpPr>
          <a:xfrm>
            <a:off x="5192004" y="1161809"/>
            <a:ext cx="4889774" cy="4889774"/>
            <a:chOff x="-690228" y="1316804"/>
            <a:chExt cx="3264780" cy="3264780"/>
          </a:xfrm>
        </p:grpSpPr>
        <p:sp>
          <p:nvSpPr>
            <p:cNvPr id="26" name="Oval 25">
              <a:extLst>
                <a:ext uri="{FF2B5EF4-FFF2-40B4-BE49-F238E27FC236}">
                  <a16:creationId xmlns:a16="http://schemas.microsoft.com/office/drawing/2014/main" id="{CC1C7F31-1896-A248-811F-CDF4B7A76E48}"/>
                </a:ext>
              </a:extLst>
            </p:cNvPr>
            <p:cNvSpPr>
              <a:spLocks noChangeAspect="1"/>
            </p:cNvSpPr>
            <p:nvPr userDrawn="1"/>
          </p:nvSpPr>
          <p:spPr>
            <a:xfrm>
              <a:off x="-583205" y="1423827"/>
              <a:ext cx="3050735" cy="3050735"/>
            </a:xfrm>
            <a:prstGeom prst="ellipse">
              <a:avLst/>
            </a:prstGeom>
            <a:noFill/>
            <a:ln w="12700">
              <a:solidFill>
                <a:srgbClr val="BFC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F869DEB-0850-9348-9D11-46A193D67F7A}"/>
                </a:ext>
              </a:extLst>
            </p:cNvPr>
            <p:cNvSpPr>
              <a:spLocks noChangeAspect="1"/>
            </p:cNvSpPr>
            <p:nvPr userDrawn="1"/>
          </p:nvSpPr>
          <p:spPr>
            <a:xfrm>
              <a:off x="-319132" y="1687900"/>
              <a:ext cx="2522589" cy="2522589"/>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DB410249-2082-CA45-915B-9DFDF870D346}"/>
                </a:ext>
              </a:extLst>
            </p:cNvPr>
            <p:cNvSpPr>
              <a:spLocks noChangeAspect="1"/>
            </p:cNvSpPr>
            <p:nvPr/>
          </p:nvSpPr>
          <p:spPr>
            <a:xfrm>
              <a:off x="-690228" y="1316804"/>
              <a:ext cx="3264780" cy="3264780"/>
            </a:xfrm>
            <a:prstGeom prst="ellipse">
              <a:avLst/>
            </a:prstGeom>
            <a:noFill/>
            <a:ln w="12700">
              <a:solidFill>
                <a:srgbClr val="BFC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E0F62967-7C73-364D-9C6C-A7C343F3FBF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52297" y="1594399"/>
            <a:ext cx="5550420" cy="3702087"/>
          </a:xfrm>
          <a:prstGeom prst="rect">
            <a:avLst/>
          </a:prstGeom>
        </p:spPr>
      </p:pic>
      <p:grpSp>
        <p:nvGrpSpPr>
          <p:cNvPr id="11" name="Group 10">
            <a:extLst>
              <a:ext uri="{FF2B5EF4-FFF2-40B4-BE49-F238E27FC236}">
                <a16:creationId xmlns:a16="http://schemas.microsoft.com/office/drawing/2014/main" id="{F134C874-AC7D-B744-87B7-118F49AB0583}"/>
              </a:ext>
            </a:extLst>
          </p:cNvPr>
          <p:cNvGrpSpPr/>
          <p:nvPr/>
        </p:nvGrpSpPr>
        <p:grpSpPr>
          <a:xfrm>
            <a:off x="-40644" y="4688301"/>
            <a:ext cx="9184643" cy="457200"/>
            <a:chOff x="-1" y="4693961"/>
            <a:chExt cx="9144000" cy="457200"/>
          </a:xfrm>
        </p:grpSpPr>
        <p:sp>
          <p:nvSpPr>
            <p:cNvPr id="12" name="Rectangle 11">
              <a:extLst>
                <a:ext uri="{FF2B5EF4-FFF2-40B4-BE49-F238E27FC236}">
                  <a16:creationId xmlns:a16="http://schemas.microsoft.com/office/drawing/2014/main" id="{B71DFE5C-6629-844D-AFC9-661410BE45DA}"/>
                </a:ext>
              </a:extLst>
            </p:cNvPr>
            <p:cNvSpPr/>
            <p:nvPr userDrawn="1"/>
          </p:nvSpPr>
          <p:spPr>
            <a:xfrm>
              <a:off x="-1" y="4693961"/>
              <a:ext cx="9144000" cy="457200"/>
            </a:xfrm>
            <a:prstGeom prst="rect">
              <a:avLst/>
            </a:prstGeom>
            <a:solidFill>
              <a:schemeClr val="bg1"/>
            </a:solidFill>
            <a:ln>
              <a:noFill/>
            </a:ln>
            <a:effectLst>
              <a:outerShdw blurRad="1524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4" name="Picture 13" descr="A picture containing drawing&#10;&#10;Description automatically generated">
              <a:extLst>
                <a:ext uri="{FF2B5EF4-FFF2-40B4-BE49-F238E27FC236}">
                  <a16:creationId xmlns:a16="http://schemas.microsoft.com/office/drawing/2014/main" id="{AE4EAC5F-26D9-9543-A43D-8E131728694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152363" y="4740183"/>
              <a:ext cx="1554964" cy="388187"/>
            </a:xfrm>
            <a:prstGeom prst="rect">
              <a:avLst/>
            </a:prstGeom>
          </p:spPr>
        </p:pic>
      </p:grpSp>
    </p:spTree>
    <p:extLst>
      <p:ext uri="{BB962C8B-B14F-4D97-AF65-F5344CB8AC3E}">
        <p14:creationId xmlns:p14="http://schemas.microsoft.com/office/powerpoint/2010/main" val="3601667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Program details</a:t>
            </a:r>
            <a:endParaRPr lang="en-US" b="0" dirty="0"/>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269876" y="1093583"/>
            <a:ext cx="5734436" cy="3721013"/>
          </a:xfrm>
        </p:spPr>
        <p:txBody>
          <a:bodyPr/>
          <a:lstStyle/>
          <a:p>
            <a:pPr marL="182880" indent="-182880"/>
            <a:r>
              <a:rPr lang="en-US" sz="1200" dirty="0">
                <a:ea typeface="Times New Roman" panose="02020603050405020304" pitchFamily="18" charset="0"/>
                <a:cs typeface="Times New Roman" panose="02020603050405020304" pitchFamily="18" charset="0"/>
              </a:rPr>
              <a:t>For the 1-year (+3 month) guarantee, 2-year (+3 month) guarantee, and the 3-year (+3 month) guarantees to be valid, all pets must have completed an age-appropriate initial vaccination series, with the Merck Animal Health vaccine being the most recent vaccine used in the series, unless otherwise specified.</a:t>
            </a:r>
            <a:r>
              <a:rPr lang="en-US" sz="1200" i="1" dirty="0">
                <a:ea typeface="Times New Roman" panose="02020603050405020304" pitchFamily="18" charset="0"/>
                <a:cs typeface="Times New Roman" panose="02020603050405020304" pitchFamily="18" charset="0"/>
              </a:rPr>
              <a:t> </a:t>
            </a:r>
            <a:r>
              <a:rPr lang="en-US" sz="1200" dirty="0">
                <a:ea typeface="Times New Roman" panose="02020603050405020304" pitchFamily="18" charset="0"/>
                <a:cs typeface="Times New Roman" panose="02020603050405020304" pitchFamily="18" charset="0"/>
              </a:rPr>
              <a:t>Note: The current AAHA Canine Vaccination Guidelines recommend vaccinating puppies out to 18-20 weeks for </a:t>
            </a:r>
            <a:r>
              <a:rPr lang="en-US" sz="1200" dirty="0" err="1">
                <a:ea typeface="Times New Roman" panose="02020603050405020304" pitchFamily="18" charset="0"/>
                <a:cs typeface="Times New Roman" panose="02020603050405020304" pitchFamily="18" charset="0"/>
              </a:rPr>
              <a:t>DAPPv</a:t>
            </a:r>
            <a:r>
              <a:rPr lang="en-US" sz="1200" dirty="0">
                <a:ea typeface="Times New Roman" panose="02020603050405020304" pitchFamily="18" charset="0"/>
                <a:cs typeface="Times New Roman" panose="02020603050405020304" pitchFamily="18" charset="0"/>
              </a:rPr>
              <a:t> vaccines (</a:t>
            </a:r>
            <a:r>
              <a:rPr lang="en-US" sz="1200" u="sng" dirty="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www.aaha.org/guidelines/canine_vaccination_guidelines.aspx</a:t>
            </a:r>
            <a:r>
              <a:rPr lang="en-US" sz="1200" dirty="0">
                <a:ea typeface="Times New Roman" panose="02020603050405020304" pitchFamily="18" charset="0"/>
                <a:cs typeface="Times New Roman" panose="02020603050405020304" pitchFamily="18" charset="0"/>
              </a:rPr>
              <a:t>).</a:t>
            </a:r>
          </a:p>
          <a:p>
            <a:pPr marL="182880" lvl="0" indent="-182880"/>
            <a:r>
              <a:rPr lang="en-US" sz="1200" dirty="0"/>
              <a:t>For the 3-year (+3 month) guarantee to be valid for 1-year licensed products, a booster vaccine must be administered at 1 year (can be given as early as 6 months in cats for HCP and </a:t>
            </a:r>
            <a:r>
              <a:rPr lang="en-US" sz="1200" dirty="0" err="1"/>
              <a:t>HCPCh</a:t>
            </a:r>
            <a:r>
              <a:rPr lang="en-US" sz="1200" dirty="0"/>
              <a:t>) after the initial series is completed before going to a 3-year interval.</a:t>
            </a:r>
          </a:p>
          <a:p>
            <a:pPr marL="182880" lvl="0" indent="-182880"/>
            <a:r>
              <a:rPr lang="en-US" sz="1200" dirty="0"/>
              <a:t>For all Nobivac</a:t>
            </a:r>
            <a:r>
              <a:rPr lang="en-US" sz="900" baseline="50000" dirty="0"/>
              <a:t>®</a:t>
            </a:r>
            <a:r>
              <a:rPr lang="en-US" sz="1200" dirty="0"/>
              <a:t> injectable vaccines: The guarantee becomes effective 3 weeks after </a:t>
            </a:r>
            <a:br>
              <a:rPr lang="en-US" sz="1200" dirty="0"/>
            </a:br>
            <a:r>
              <a:rPr lang="en-US" sz="1200" dirty="0"/>
              <a:t>the most recent vaccine administration date. Any case involving onset of disease within </a:t>
            </a:r>
            <a:br>
              <a:rPr lang="en-US" sz="1200" dirty="0"/>
            </a:br>
            <a:r>
              <a:rPr lang="en-US" sz="1200" dirty="0"/>
              <a:t>3 weeks of final vaccination will be handled on a case-by-case basis by our Technical Services Department. </a:t>
            </a:r>
          </a:p>
          <a:p>
            <a:pPr marL="182880" indent="-182880"/>
            <a:r>
              <a:rPr lang="en-US" sz="1200" dirty="0"/>
              <a:t>Claims involving animal species other than those on the product label are not covered.</a:t>
            </a:r>
          </a:p>
          <a:p>
            <a:pPr marL="182880" indent="-182880"/>
            <a:r>
              <a:rPr lang="en-US" sz="1200" dirty="0"/>
              <a:t>Payments made under the guarantee program may require a signed release form </a:t>
            </a:r>
            <a:br>
              <a:rPr lang="en-US" sz="1200" dirty="0"/>
            </a:br>
            <a:r>
              <a:rPr lang="en-US" sz="1200" dirty="0"/>
              <a:t>from the pet owner.</a:t>
            </a:r>
          </a:p>
          <a:p>
            <a:pPr marL="182880" indent="-182880"/>
            <a:r>
              <a:rPr lang="en-US" sz="1200" dirty="0"/>
              <a:t>Merck Animal Health’s determination of coverage will be final.</a:t>
            </a:r>
          </a:p>
        </p:txBody>
      </p:sp>
      <p:sp>
        <p:nvSpPr>
          <p:cNvPr id="9" name="Oval 8">
            <a:extLst>
              <a:ext uri="{FF2B5EF4-FFF2-40B4-BE49-F238E27FC236}">
                <a16:creationId xmlns:a16="http://schemas.microsoft.com/office/drawing/2014/main" id="{3B4C8460-30DD-BE4D-994D-550F91494EC5}"/>
              </a:ext>
            </a:extLst>
          </p:cNvPr>
          <p:cNvSpPr>
            <a:spLocks noChangeAspect="1"/>
          </p:cNvSpPr>
          <p:nvPr/>
        </p:nvSpPr>
        <p:spPr>
          <a:xfrm>
            <a:off x="6383689" y="1200587"/>
            <a:ext cx="3224707" cy="3224707"/>
          </a:xfrm>
          <a:prstGeom prst="ellipse">
            <a:avLst/>
          </a:prstGeom>
          <a:noFill/>
          <a:ln w="12700">
            <a:solidFill>
              <a:srgbClr val="BFC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D6ED3DA-3CF1-1F4D-A965-7232AFB42232}"/>
              </a:ext>
            </a:extLst>
          </p:cNvPr>
          <p:cNvSpPr>
            <a:spLocks noChangeAspect="1"/>
          </p:cNvSpPr>
          <p:nvPr/>
        </p:nvSpPr>
        <p:spPr>
          <a:xfrm>
            <a:off x="6665589" y="1482487"/>
            <a:ext cx="2660906" cy="2660906"/>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sitting at a table&#10;&#10;Description automatically generated">
            <a:extLst>
              <a:ext uri="{FF2B5EF4-FFF2-40B4-BE49-F238E27FC236}">
                <a16:creationId xmlns:a16="http://schemas.microsoft.com/office/drawing/2014/main" id="{292F9E7E-C3CF-AA4C-9D5F-3D6B79CDC7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7627" y="1583607"/>
            <a:ext cx="2476830" cy="2458666"/>
          </a:xfrm>
          <a:prstGeom prst="rect">
            <a:avLst/>
          </a:prstGeom>
        </p:spPr>
      </p:pic>
    </p:spTree>
    <p:extLst>
      <p:ext uri="{BB962C8B-B14F-4D97-AF65-F5344CB8AC3E}">
        <p14:creationId xmlns:p14="http://schemas.microsoft.com/office/powerpoint/2010/main" val="225577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Disease-specific terms</a:t>
            </a:r>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269875" y="1093583"/>
            <a:ext cx="3887346" cy="3471505"/>
          </a:xfrm>
        </p:spPr>
        <p:txBody>
          <a:bodyPr/>
          <a:lstStyle/>
          <a:p>
            <a:pPr marL="0" lvl="0" indent="0">
              <a:buNone/>
            </a:pPr>
            <a:r>
              <a:rPr lang="en-US" sz="1600" dirty="0"/>
              <a:t>Parvovirus: </a:t>
            </a:r>
          </a:p>
          <a:p>
            <a:pPr marL="182880" indent="-182880"/>
            <a:r>
              <a:rPr lang="en-US" sz="1200" dirty="0">
                <a:solidFill>
                  <a:schemeClr val="accent1"/>
                </a:solidFill>
              </a:rPr>
              <a:t>Puppies (under 20 weeks of age) must have at least </a:t>
            </a:r>
            <a:br>
              <a:rPr lang="en-US" sz="1200" dirty="0">
                <a:solidFill>
                  <a:schemeClr val="accent1"/>
                </a:solidFill>
              </a:rPr>
            </a:br>
            <a:r>
              <a:rPr lang="en-US" sz="1200" dirty="0">
                <a:solidFill>
                  <a:schemeClr val="accent1"/>
                </a:solidFill>
              </a:rPr>
              <a:t>2 doses of a veterinarian-administered, parvovirus‐</a:t>
            </a:r>
            <a:br>
              <a:rPr lang="en-US" sz="1200" dirty="0">
                <a:solidFill>
                  <a:schemeClr val="accent1"/>
                </a:solidFill>
              </a:rPr>
            </a:br>
            <a:r>
              <a:rPr lang="en-US" sz="1200" dirty="0">
                <a:solidFill>
                  <a:schemeClr val="accent1"/>
                </a:solidFill>
              </a:rPr>
              <a:t>containing vaccine with the last dose being a </a:t>
            </a:r>
            <a:r>
              <a:rPr lang="en-US" sz="1200" dirty="0" err="1">
                <a:solidFill>
                  <a:schemeClr val="accent1"/>
                </a:solidFill>
              </a:rPr>
              <a:t>Nobivac</a:t>
            </a:r>
            <a:r>
              <a:rPr lang="en-US" sz="900" baseline="60000" dirty="0">
                <a:solidFill>
                  <a:schemeClr val="accent1"/>
                </a:solidFill>
              </a:rPr>
              <a:t>®</a:t>
            </a:r>
            <a:r>
              <a:rPr lang="en-US" sz="1200" dirty="0">
                <a:solidFill>
                  <a:schemeClr val="accent1"/>
                </a:solidFill>
              </a:rPr>
              <a:t> vaccine administered when the puppy is at least 12 weeks of age.</a:t>
            </a:r>
          </a:p>
          <a:p>
            <a:r>
              <a:rPr lang="en-US" sz="1200" dirty="0">
                <a:solidFill>
                  <a:schemeClr val="accent1"/>
                </a:solidFill>
              </a:rPr>
              <a:t>Dogs 20 weeks and older must have at least 1 dose </a:t>
            </a:r>
            <a:br>
              <a:rPr lang="en-US" sz="1200" dirty="0">
                <a:solidFill>
                  <a:schemeClr val="accent1"/>
                </a:solidFill>
              </a:rPr>
            </a:br>
            <a:r>
              <a:rPr lang="en-US" sz="1200" dirty="0">
                <a:solidFill>
                  <a:schemeClr val="accent1"/>
                </a:solidFill>
              </a:rPr>
              <a:t>of a </a:t>
            </a:r>
            <a:r>
              <a:rPr lang="en-US" sz="1200" dirty="0" err="1">
                <a:solidFill>
                  <a:schemeClr val="accent1"/>
                </a:solidFill>
              </a:rPr>
              <a:t>Nobivac</a:t>
            </a:r>
            <a:r>
              <a:rPr lang="en-US" sz="900" baseline="60000" dirty="0">
                <a:solidFill>
                  <a:schemeClr val="accent1"/>
                </a:solidFill>
              </a:rPr>
              <a:t>®</a:t>
            </a:r>
            <a:r>
              <a:rPr lang="en-US" sz="1200" dirty="0">
                <a:solidFill>
                  <a:schemeClr val="accent1"/>
                </a:solidFill>
              </a:rPr>
              <a:t> parvovirus vaccine as the last dose administered.</a:t>
            </a:r>
          </a:p>
          <a:p>
            <a:pPr marL="182880" indent="-182880"/>
            <a:r>
              <a:rPr lang="en-US" sz="1200" dirty="0">
                <a:solidFill>
                  <a:schemeClr val="accent1"/>
                </a:solidFill>
              </a:rPr>
              <a:t>All qualifying dogs must have a positive parvovirus </a:t>
            </a:r>
            <a:br>
              <a:rPr lang="en-US" sz="1200" dirty="0">
                <a:solidFill>
                  <a:schemeClr val="accent1"/>
                </a:solidFill>
              </a:rPr>
            </a:br>
            <a:r>
              <a:rPr lang="en-US" sz="1200" dirty="0">
                <a:solidFill>
                  <a:schemeClr val="accent1"/>
                </a:solidFill>
              </a:rPr>
              <a:t>ELISA test (or other confirmatory tests) occurring at least </a:t>
            </a:r>
            <a:br>
              <a:rPr lang="en-US" sz="1200" dirty="0">
                <a:solidFill>
                  <a:schemeClr val="accent1"/>
                </a:solidFill>
              </a:rPr>
            </a:br>
            <a:r>
              <a:rPr lang="en-US" sz="1200" dirty="0">
                <a:solidFill>
                  <a:schemeClr val="accent1"/>
                </a:solidFill>
              </a:rPr>
              <a:t>3 weeks after the dose administered when the dog was </a:t>
            </a:r>
            <a:br>
              <a:rPr lang="en-US" sz="1200" dirty="0">
                <a:solidFill>
                  <a:schemeClr val="accent1"/>
                </a:solidFill>
              </a:rPr>
            </a:br>
            <a:r>
              <a:rPr lang="en-US" sz="1200" dirty="0">
                <a:solidFill>
                  <a:schemeClr val="accent1"/>
                </a:solidFill>
              </a:rPr>
              <a:t>at least 12 weeks of age.</a:t>
            </a:r>
          </a:p>
          <a:p>
            <a:pPr marL="182880" indent="-182880"/>
            <a:r>
              <a:rPr lang="en-US" sz="1200" dirty="0">
                <a:solidFill>
                  <a:schemeClr val="accent1"/>
                </a:solidFill>
              </a:rPr>
              <a:t>Additional diagnostic testing may be requested (cost covered by Merck Animal Health).</a:t>
            </a:r>
          </a:p>
        </p:txBody>
      </p:sp>
      <p:sp>
        <p:nvSpPr>
          <p:cNvPr id="2" name="Content Placeholder 1">
            <a:extLst>
              <a:ext uri="{FF2B5EF4-FFF2-40B4-BE49-F238E27FC236}">
                <a16:creationId xmlns:a16="http://schemas.microsoft.com/office/drawing/2014/main" id="{3BCB838B-D1A2-D54B-92AB-C47771EC0C91}"/>
              </a:ext>
            </a:extLst>
          </p:cNvPr>
          <p:cNvSpPr>
            <a:spLocks noGrp="1"/>
          </p:cNvSpPr>
          <p:nvPr>
            <p:ph sz="quarter" idx="11"/>
          </p:nvPr>
        </p:nvSpPr>
        <p:spPr>
          <a:xfrm>
            <a:off x="4651359" y="1093583"/>
            <a:ext cx="4332385" cy="3471505"/>
          </a:xfrm>
        </p:spPr>
        <p:txBody>
          <a:bodyPr/>
          <a:lstStyle/>
          <a:p>
            <a:pPr marL="0" lvl="0" indent="0">
              <a:buNone/>
            </a:pPr>
            <a:r>
              <a:rPr lang="en-US" sz="1600" dirty="0"/>
              <a:t>Lyme: </a:t>
            </a:r>
          </a:p>
          <a:p>
            <a:pPr marL="182880" indent="-182880"/>
            <a:r>
              <a:rPr lang="en-US" sz="1200" dirty="0">
                <a:solidFill>
                  <a:schemeClr val="accent1"/>
                </a:solidFill>
              </a:rPr>
              <a:t>For dogs previously properly vaccinated with a Lyme vaccine other than </a:t>
            </a:r>
            <a:r>
              <a:rPr lang="en-US" sz="1200" dirty="0" err="1">
                <a:solidFill>
                  <a:schemeClr val="accent1"/>
                </a:solidFill>
              </a:rPr>
              <a:t>Nobivac</a:t>
            </a:r>
            <a:r>
              <a:rPr lang="en-US" sz="900" baseline="60000" dirty="0">
                <a:solidFill>
                  <a:schemeClr val="accent1"/>
                </a:solidFill>
              </a:rPr>
              <a:t>®</a:t>
            </a:r>
            <a:r>
              <a:rPr lang="en-US" sz="1200" dirty="0">
                <a:solidFill>
                  <a:schemeClr val="accent1"/>
                </a:solidFill>
              </a:rPr>
              <a:t> Lyme, it is recommended that they test negative for Lyme at the time of vaccination and receive an initial 2 dose series with </a:t>
            </a:r>
            <a:r>
              <a:rPr lang="en-US" sz="1200" dirty="0" err="1">
                <a:solidFill>
                  <a:schemeClr val="accent1"/>
                </a:solidFill>
              </a:rPr>
              <a:t>Nobivac</a:t>
            </a:r>
            <a:r>
              <a:rPr lang="en-US" sz="900" baseline="60000" dirty="0">
                <a:solidFill>
                  <a:schemeClr val="accent1"/>
                </a:solidFill>
              </a:rPr>
              <a:t>®</a:t>
            </a:r>
            <a:r>
              <a:rPr lang="en-US" sz="1200" dirty="0">
                <a:solidFill>
                  <a:schemeClr val="accent1"/>
                </a:solidFill>
              </a:rPr>
              <a:t> Lyme for optimal protection. However, these dogs will be covered under the guarantee after receiving a single dose of </a:t>
            </a:r>
            <a:r>
              <a:rPr lang="en-US" sz="1200" dirty="0" err="1">
                <a:solidFill>
                  <a:schemeClr val="accent1"/>
                </a:solidFill>
              </a:rPr>
              <a:t>Nobivac</a:t>
            </a:r>
            <a:r>
              <a:rPr lang="en-US" sz="900" baseline="60000" dirty="0">
                <a:solidFill>
                  <a:schemeClr val="accent1"/>
                </a:solidFill>
              </a:rPr>
              <a:t>®</a:t>
            </a:r>
            <a:r>
              <a:rPr lang="en-US" sz="1200" dirty="0">
                <a:solidFill>
                  <a:schemeClr val="accent1"/>
                </a:solidFill>
              </a:rPr>
              <a:t> Lyme if there have been no gaps in vaccination. </a:t>
            </a:r>
          </a:p>
          <a:p>
            <a:pPr marL="182880" indent="-182880"/>
            <a:r>
              <a:rPr lang="en-US" sz="1200" dirty="0">
                <a:solidFill>
                  <a:schemeClr val="accent1"/>
                </a:solidFill>
              </a:rPr>
              <a:t>A negative Lyme test is not required unless the dog was previously positive for Lyme. Contact Merck Animal Health Technical Services for guidelines.</a:t>
            </a:r>
          </a:p>
          <a:p>
            <a:pPr marL="182880" indent="-182880">
              <a:tabLst>
                <a:tab pos="1143000" algn="l"/>
              </a:tabLst>
            </a:pPr>
            <a:r>
              <a:rPr lang="en-US" sz="1200" dirty="0">
                <a:solidFill>
                  <a:schemeClr val="accent1"/>
                </a:solidFill>
                <a:ea typeface="Times New Roman" panose="02020603050405020304" pitchFamily="18" charset="0"/>
                <a:cs typeface="Times New Roman" panose="02020603050405020304" pitchFamily="18" charset="0"/>
              </a:rPr>
              <a:t>Dogs with no previous Lyme vaccinations are required to complete an appropriate 2-dose vaccination series with </a:t>
            </a:r>
            <a:br>
              <a:rPr lang="en-US" sz="1200" dirty="0">
                <a:solidFill>
                  <a:schemeClr val="accent1"/>
                </a:solidFill>
                <a:ea typeface="Times New Roman" panose="02020603050405020304" pitchFamily="18" charset="0"/>
                <a:cs typeface="Times New Roman" panose="02020603050405020304" pitchFamily="18" charset="0"/>
              </a:rPr>
            </a:br>
            <a:r>
              <a:rPr lang="en-US" sz="1200" dirty="0" err="1">
                <a:solidFill>
                  <a:schemeClr val="accent1"/>
                </a:solidFill>
                <a:ea typeface="Times New Roman" panose="02020603050405020304" pitchFamily="18" charset="0"/>
                <a:cs typeface="Times New Roman" panose="02020603050405020304" pitchFamily="18" charset="0"/>
              </a:rPr>
              <a:t>Nobivac</a:t>
            </a:r>
            <a:r>
              <a:rPr lang="en-US" sz="900" baseline="60000" dirty="0">
                <a:solidFill>
                  <a:schemeClr val="accent1"/>
                </a:solidFill>
                <a:ea typeface="Times New Roman" panose="02020603050405020304" pitchFamily="18" charset="0"/>
                <a:cs typeface="Times New Roman" panose="02020603050405020304" pitchFamily="18" charset="0"/>
              </a:rPr>
              <a:t>®</a:t>
            </a:r>
            <a:r>
              <a:rPr lang="en-US" sz="1200" dirty="0">
                <a:solidFill>
                  <a:schemeClr val="accent1"/>
                </a:solidFill>
                <a:ea typeface="Times New Roman" panose="02020603050405020304" pitchFamily="18" charset="0"/>
                <a:cs typeface="Times New Roman" panose="02020603050405020304" pitchFamily="18" charset="0"/>
              </a:rPr>
              <a:t> Lyme </a:t>
            </a:r>
            <a:r>
              <a:rPr lang="en-US" sz="1200" baseline="-25000" dirty="0">
                <a:solidFill>
                  <a:schemeClr val="accent1"/>
                </a:solidFill>
                <a:ea typeface="Times New Roman" panose="02020603050405020304" pitchFamily="18" charset="0"/>
                <a:cs typeface="Times New Roman" panose="02020603050405020304" pitchFamily="18" charset="0"/>
              </a:rPr>
              <a:t> </a:t>
            </a:r>
            <a:r>
              <a:rPr lang="en-US" sz="1200" dirty="0">
                <a:solidFill>
                  <a:schemeClr val="accent1"/>
                </a:solidFill>
                <a:ea typeface="Times New Roman" panose="02020603050405020304" pitchFamily="18" charset="0"/>
                <a:cs typeface="Times New Roman" panose="02020603050405020304" pitchFamily="18" charset="0"/>
              </a:rPr>
              <a:t>vaccine to receive support under the guarantee.</a:t>
            </a:r>
          </a:p>
          <a:p>
            <a:pPr marL="182880" indent="-182880">
              <a:tabLst>
                <a:tab pos="1143000" algn="l"/>
              </a:tabLst>
            </a:pPr>
            <a:r>
              <a:rPr lang="en-US" sz="1200" dirty="0">
                <a:solidFill>
                  <a:schemeClr val="accent1"/>
                </a:solidFill>
                <a:ea typeface="Times New Roman" panose="02020603050405020304" pitchFamily="18" charset="0"/>
                <a:cs typeface="Times New Roman" panose="02020603050405020304" pitchFamily="18" charset="0"/>
              </a:rPr>
              <a:t>If any dog has a positive Lyme test after vaccination with </a:t>
            </a:r>
            <a:r>
              <a:rPr lang="en-US" sz="1200" dirty="0" err="1">
                <a:solidFill>
                  <a:schemeClr val="accent1"/>
                </a:solidFill>
                <a:ea typeface="Times New Roman" panose="02020603050405020304" pitchFamily="18" charset="0"/>
                <a:cs typeface="Times New Roman" panose="02020603050405020304" pitchFamily="18" charset="0"/>
              </a:rPr>
              <a:t>Nobivac</a:t>
            </a:r>
            <a:r>
              <a:rPr lang="en-US" sz="900" baseline="60000" dirty="0">
                <a:solidFill>
                  <a:schemeClr val="accent1"/>
                </a:solidFill>
                <a:ea typeface="Times New Roman" panose="02020603050405020304" pitchFamily="18" charset="0"/>
                <a:cs typeface="Times New Roman" panose="02020603050405020304" pitchFamily="18" charset="0"/>
              </a:rPr>
              <a:t>®</a:t>
            </a:r>
            <a:r>
              <a:rPr lang="en-US" sz="1200" dirty="0">
                <a:solidFill>
                  <a:schemeClr val="accent1"/>
                </a:solidFill>
                <a:ea typeface="Times New Roman" panose="02020603050405020304" pitchFamily="18" charset="0"/>
                <a:cs typeface="Times New Roman" panose="02020603050405020304" pitchFamily="18" charset="0"/>
              </a:rPr>
              <a:t> Lyme, Merck Animal Health Technical Services may request and will support the cost of an additional, confirmatory Lyme test.</a:t>
            </a:r>
          </a:p>
        </p:txBody>
      </p:sp>
    </p:spTree>
    <p:extLst>
      <p:ext uri="{BB962C8B-B14F-4D97-AF65-F5344CB8AC3E}">
        <p14:creationId xmlns:p14="http://schemas.microsoft.com/office/powerpoint/2010/main" val="330308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CB5BD-479A-554A-8FF0-4E04EA8B6793}"/>
              </a:ext>
            </a:extLst>
          </p:cNvPr>
          <p:cNvSpPr>
            <a:spLocks noGrp="1"/>
          </p:cNvSpPr>
          <p:nvPr>
            <p:ph type="title"/>
          </p:nvPr>
        </p:nvSpPr>
        <p:spPr/>
        <p:txBody>
          <a:bodyPr/>
          <a:lstStyle/>
          <a:p>
            <a:r>
              <a:rPr lang="en-US" dirty="0"/>
              <a:t>Disease-specific terms</a:t>
            </a:r>
          </a:p>
        </p:txBody>
      </p:sp>
      <p:sp>
        <p:nvSpPr>
          <p:cNvPr id="5" name="Text Placeholder 4">
            <a:extLst>
              <a:ext uri="{FF2B5EF4-FFF2-40B4-BE49-F238E27FC236}">
                <a16:creationId xmlns:a16="http://schemas.microsoft.com/office/drawing/2014/main" id="{C2F00C77-C8A3-414D-B798-5E783941A8AE}"/>
              </a:ext>
            </a:extLst>
          </p:cNvPr>
          <p:cNvSpPr>
            <a:spLocks noGrp="1"/>
          </p:cNvSpPr>
          <p:nvPr>
            <p:ph sz="quarter" idx="10"/>
          </p:nvPr>
        </p:nvSpPr>
        <p:spPr>
          <a:xfrm>
            <a:off x="269875" y="1093583"/>
            <a:ext cx="4302125" cy="3471505"/>
          </a:xfrm>
        </p:spPr>
        <p:txBody>
          <a:bodyPr/>
          <a:lstStyle/>
          <a:p>
            <a:pPr marL="0" lvl="0" indent="0">
              <a:buNone/>
            </a:pPr>
            <a:r>
              <a:rPr lang="en-US" sz="1600" dirty="0"/>
              <a:t>Canine Influenza: </a:t>
            </a:r>
          </a:p>
          <a:p>
            <a:r>
              <a:rPr lang="en-US" sz="1200" dirty="0">
                <a:solidFill>
                  <a:schemeClr val="accent1"/>
                </a:solidFill>
                <a:effectLst/>
                <a:latin typeface="+mn-lt"/>
              </a:rPr>
              <a:t>All dogs must receive an initial 2-dose vaccination series required for primary immunization. Dogs previously properly vaccinated with a canine influenza vaccine other than </a:t>
            </a:r>
            <a:br>
              <a:rPr lang="en-US" sz="1200" dirty="0">
                <a:solidFill>
                  <a:schemeClr val="accent1"/>
                </a:solidFill>
                <a:effectLst/>
                <a:latin typeface="+mn-lt"/>
              </a:rPr>
            </a:br>
            <a:r>
              <a:rPr lang="en-US" sz="1200" dirty="0" err="1">
                <a:solidFill>
                  <a:schemeClr val="accent1"/>
                </a:solidFill>
                <a:effectLst/>
                <a:latin typeface="+mn-lt"/>
              </a:rPr>
              <a:t>Nobivac</a:t>
            </a:r>
            <a:r>
              <a:rPr lang="en-US" sz="1200" baseline="30000" dirty="0">
                <a:solidFill>
                  <a:schemeClr val="accent1"/>
                </a:solidFill>
                <a:effectLst/>
                <a:latin typeface="+mn-lt"/>
              </a:rPr>
              <a:t>®</a:t>
            </a:r>
            <a:r>
              <a:rPr lang="en-US" sz="1200" dirty="0">
                <a:solidFill>
                  <a:schemeClr val="accent1"/>
                </a:solidFill>
                <a:effectLst/>
                <a:latin typeface="+mn-lt"/>
              </a:rPr>
              <a:t> NXT Canine Flu H3N2 will be covered under the guarantee after receiving a single dose of </a:t>
            </a:r>
            <a:r>
              <a:rPr lang="en-US" sz="1200" dirty="0" err="1">
                <a:solidFill>
                  <a:schemeClr val="accent1"/>
                </a:solidFill>
                <a:effectLst/>
                <a:latin typeface="+mn-lt"/>
              </a:rPr>
              <a:t>Nobivac</a:t>
            </a:r>
            <a:r>
              <a:rPr lang="en-US" sz="1200" baseline="30000" dirty="0">
                <a:solidFill>
                  <a:schemeClr val="accent1"/>
                </a:solidFill>
                <a:effectLst/>
                <a:latin typeface="+mn-lt"/>
              </a:rPr>
              <a:t>®</a:t>
            </a:r>
            <a:r>
              <a:rPr lang="en-US" sz="1200" dirty="0">
                <a:solidFill>
                  <a:schemeClr val="accent1"/>
                </a:solidFill>
                <a:effectLst/>
                <a:latin typeface="+mn-lt"/>
              </a:rPr>
              <a:t> NXT </a:t>
            </a:r>
            <a:br>
              <a:rPr lang="en-US" sz="1200" dirty="0">
                <a:solidFill>
                  <a:schemeClr val="accent1"/>
                </a:solidFill>
                <a:effectLst/>
                <a:latin typeface="+mn-lt"/>
              </a:rPr>
            </a:br>
            <a:r>
              <a:rPr lang="en-US" sz="1200" dirty="0">
                <a:solidFill>
                  <a:schemeClr val="accent1"/>
                </a:solidFill>
                <a:effectLst/>
                <a:latin typeface="+mn-lt"/>
              </a:rPr>
              <a:t>Canine Flu H3N2 if there have been no gaps in vaccination.  </a:t>
            </a:r>
          </a:p>
          <a:p>
            <a:r>
              <a:rPr lang="en-US" sz="1200" dirty="0">
                <a:solidFill>
                  <a:schemeClr val="accent1"/>
                </a:solidFill>
                <a:effectLst/>
                <a:latin typeface="+mn-lt"/>
              </a:rPr>
              <a:t>Annual vaccination is required for </a:t>
            </a:r>
            <a:r>
              <a:rPr lang="en-US" sz="1200" dirty="0" err="1">
                <a:solidFill>
                  <a:schemeClr val="accent1"/>
                </a:solidFill>
                <a:effectLst/>
                <a:latin typeface="+mn-lt"/>
              </a:rPr>
              <a:t>Nobivac</a:t>
            </a:r>
            <a:r>
              <a:rPr lang="en-US" sz="1200" baseline="30000" dirty="0">
                <a:solidFill>
                  <a:schemeClr val="accent1"/>
                </a:solidFill>
                <a:effectLst/>
                <a:latin typeface="+mn-lt"/>
              </a:rPr>
              <a:t>®</a:t>
            </a:r>
            <a:r>
              <a:rPr lang="en-US" sz="1200" dirty="0">
                <a:solidFill>
                  <a:schemeClr val="accent1"/>
                </a:solidFill>
                <a:effectLst/>
                <a:latin typeface="+mn-lt"/>
              </a:rPr>
              <a:t> NXT </a:t>
            </a:r>
            <a:br>
              <a:rPr lang="en-US" sz="1200" dirty="0">
                <a:solidFill>
                  <a:schemeClr val="accent1"/>
                </a:solidFill>
                <a:effectLst/>
                <a:latin typeface="+mn-lt"/>
              </a:rPr>
            </a:br>
            <a:r>
              <a:rPr lang="en-US" sz="1200" dirty="0">
                <a:solidFill>
                  <a:schemeClr val="accent1"/>
                </a:solidFill>
                <a:effectLst/>
                <a:latin typeface="+mn-lt"/>
              </a:rPr>
              <a:t>Canine Flu H3N2. </a:t>
            </a:r>
          </a:p>
          <a:p>
            <a:r>
              <a:rPr lang="en-US" sz="1200" dirty="0">
                <a:solidFill>
                  <a:schemeClr val="accent1"/>
                </a:solidFill>
                <a:effectLst/>
                <a:latin typeface="+mn-lt"/>
              </a:rPr>
              <a:t>This guarantee covers diagnostics and treatment </a:t>
            </a:r>
            <a:br>
              <a:rPr lang="en-US" sz="1200" dirty="0">
                <a:solidFill>
                  <a:schemeClr val="accent1"/>
                </a:solidFill>
                <a:effectLst/>
                <a:latin typeface="+mn-lt"/>
              </a:rPr>
            </a:br>
            <a:r>
              <a:rPr lang="en-US" sz="1200" dirty="0">
                <a:solidFill>
                  <a:schemeClr val="accent1"/>
                </a:solidFill>
                <a:effectLst/>
                <a:latin typeface="+mn-lt"/>
              </a:rPr>
              <a:t>of H3N2 and H3N8 up to $5,000</a:t>
            </a:r>
            <a:r>
              <a:rPr lang="pt-BR" sz="1200" dirty="0">
                <a:solidFill>
                  <a:schemeClr val="accent1"/>
                </a:solidFill>
              </a:rPr>
              <a:t>.</a:t>
            </a:r>
          </a:p>
        </p:txBody>
      </p:sp>
      <p:sp>
        <p:nvSpPr>
          <p:cNvPr id="2" name="Content Placeholder 1">
            <a:extLst>
              <a:ext uri="{FF2B5EF4-FFF2-40B4-BE49-F238E27FC236}">
                <a16:creationId xmlns:a16="http://schemas.microsoft.com/office/drawing/2014/main" id="{3BCB838B-D1A2-D54B-92AB-C47771EC0C91}"/>
              </a:ext>
            </a:extLst>
          </p:cNvPr>
          <p:cNvSpPr>
            <a:spLocks noGrp="1"/>
          </p:cNvSpPr>
          <p:nvPr>
            <p:ph sz="quarter" idx="11"/>
          </p:nvPr>
        </p:nvSpPr>
        <p:spPr>
          <a:xfrm>
            <a:off x="4651360" y="1093583"/>
            <a:ext cx="4077862" cy="3471505"/>
          </a:xfrm>
        </p:spPr>
        <p:txBody>
          <a:bodyPr/>
          <a:lstStyle/>
          <a:p>
            <a:pPr marL="0" indent="0">
              <a:buNone/>
            </a:pPr>
            <a:r>
              <a:rPr lang="en-US" sz="1600" dirty="0"/>
              <a:t>Leptospirosis:            </a:t>
            </a:r>
          </a:p>
          <a:p>
            <a:pPr marL="182880" indent="-182880"/>
            <a:r>
              <a:rPr lang="en-US" sz="1200" dirty="0">
                <a:solidFill>
                  <a:schemeClr val="accent1"/>
                </a:solidFill>
              </a:rPr>
              <a:t>All dogs must receive an initial 2-dose vaccination series required for primary immunization. For dogs previously properly vaccinated with a </a:t>
            </a:r>
            <a:r>
              <a:rPr lang="en-US" sz="1200" dirty="0" err="1">
                <a:solidFill>
                  <a:schemeClr val="accent1"/>
                </a:solidFill>
              </a:rPr>
              <a:t>Lepto</a:t>
            </a:r>
            <a:r>
              <a:rPr lang="en-US" sz="1200" dirty="0">
                <a:solidFill>
                  <a:schemeClr val="accent1"/>
                </a:solidFill>
              </a:rPr>
              <a:t> 4 vaccine other than </a:t>
            </a:r>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Lepto</a:t>
            </a:r>
            <a:r>
              <a:rPr lang="en-US" sz="1200" baseline="-25000" dirty="0">
                <a:solidFill>
                  <a:schemeClr val="accent1"/>
                </a:solidFill>
              </a:rPr>
              <a:t>4</a:t>
            </a:r>
            <a:r>
              <a:rPr lang="en-US" sz="1200" dirty="0">
                <a:solidFill>
                  <a:schemeClr val="accent1"/>
                </a:solidFill>
              </a:rPr>
              <a:t>, these dogs will be covered under the guarantee after receiving a single dose of </a:t>
            </a:r>
            <a:r>
              <a:rPr lang="en-US" sz="1200" dirty="0" err="1">
                <a:solidFill>
                  <a:schemeClr val="accent1"/>
                </a:solidFill>
              </a:rPr>
              <a:t>Nobivac</a:t>
            </a:r>
            <a:r>
              <a:rPr lang="en-US" sz="900" baseline="55000" dirty="0">
                <a:solidFill>
                  <a:schemeClr val="accent1"/>
                </a:solidFill>
              </a:rPr>
              <a:t>® </a:t>
            </a:r>
            <a:r>
              <a:rPr lang="en-US" sz="1200" dirty="0">
                <a:solidFill>
                  <a:schemeClr val="accent1"/>
                </a:solidFill>
              </a:rPr>
              <a:t>Lepto</a:t>
            </a:r>
            <a:r>
              <a:rPr lang="en-US" sz="1200" baseline="-25000" dirty="0">
                <a:solidFill>
                  <a:schemeClr val="accent1"/>
                </a:solidFill>
              </a:rPr>
              <a:t>4</a:t>
            </a:r>
            <a:r>
              <a:rPr lang="en-US" sz="1200" dirty="0">
                <a:solidFill>
                  <a:schemeClr val="accent1"/>
                </a:solidFill>
              </a:rPr>
              <a:t> if there have been no gaps in vaccination. </a:t>
            </a:r>
          </a:p>
          <a:p>
            <a:pPr marL="182880" indent="-182880"/>
            <a:r>
              <a:rPr lang="en-US" sz="1200" dirty="0">
                <a:solidFill>
                  <a:schemeClr val="accent1"/>
                </a:solidFill>
              </a:rPr>
              <a:t>If converting a dog from a 2-way to a 4-way </a:t>
            </a:r>
            <a:r>
              <a:rPr lang="en-US" sz="1200" i="1" dirty="0">
                <a:solidFill>
                  <a:schemeClr val="accent1"/>
                </a:solidFill>
              </a:rPr>
              <a:t>Leptospira</a:t>
            </a:r>
            <a:r>
              <a:rPr lang="en-US" sz="1200" dirty="0">
                <a:solidFill>
                  <a:schemeClr val="accent1"/>
                </a:solidFill>
              </a:rPr>
              <a:t> vaccine, the dog must receive a 2-dose vaccination series with a </a:t>
            </a:r>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Lepto</a:t>
            </a:r>
            <a:r>
              <a:rPr lang="en-US" sz="1200" baseline="-25000" dirty="0">
                <a:solidFill>
                  <a:schemeClr val="accent1"/>
                </a:solidFill>
              </a:rPr>
              <a:t>4</a:t>
            </a:r>
            <a:r>
              <a:rPr lang="en-US" sz="1200" dirty="0">
                <a:solidFill>
                  <a:schemeClr val="accent1"/>
                </a:solidFill>
              </a:rPr>
              <a:t> vaccine for complete 4-way protection. </a:t>
            </a:r>
          </a:p>
          <a:p>
            <a:pPr marL="182880" indent="-182880"/>
            <a:r>
              <a:rPr lang="en-US" sz="1200" dirty="0">
                <a:solidFill>
                  <a:schemeClr val="accent1"/>
                </a:solidFill>
              </a:rPr>
              <a:t>If any dog has a positive leptospirosis test after vaccination with </a:t>
            </a:r>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a:t>
            </a:r>
            <a:r>
              <a:rPr lang="en-US" sz="1200" dirty="0" err="1">
                <a:solidFill>
                  <a:schemeClr val="accent1"/>
                </a:solidFill>
              </a:rPr>
              <a:t>Lepto</a:t>
            </a:r>
            <a:r>
              <a:rPr lang="en-US" sz="1200" dirty="0">
                <a:solidFill>
                  <a:schemeClr val="accent1"/>
                </a:solidFill>
              </a:rPr>
              <a:t>, Technical Services may request and will support the cost of additional, confirmatory leptospirosis testing.</a:t>
            </a:r>
          </a:p>
          <a:p>
            <a:pPr marL="182880" indent="-182880"/>
            <a:r>
              <a:rPr lang="en-US" sz="1200" dirty="0" err="1">
                <a:solidFill>
                  <a:schemeClr val="accent1"/>
                </a:solidFill>
              </a:rPr>
              <a:t>Nobivac</a:t>
            </a:r>
            <a:r>
              <a:rPr lang="en-US" sz="900" baseline="55000" dirty="0">
                <a:solidFill>
                  <a:schemeClr val="accent1"/>
                </a:solidFill>
              </a:rPr>
              <a:t>®</a:t>
            </a:r>
            <a:r>
              <a:rPr lang="en-US" sz="1200" dirty="0">
                <a:solidFill>
                  <a:schemeClr val="accent1"/>
                </a:solidFill>
              </a:rPr>
              <a:t> Lepto</a:t>
            </a:r>
            <a:r>
              <a:rPr lang="en-US" sz="1200" baseline="-25000" dirty="0">
                <a:solidFill>
                  <a:schemeClr val="accent1"/>
                </a:solidFill>
              </a:rPr>
              <a:t>4</a:t>
            </a:r>
            <a:r>
              <a:rPr lang="en-US" sz="1200" dirty="0">
                <a:solidFill>
                  <a:schemeClr val="accent1"/>
                </a:solidFill>
              </a:rPr>
              <a:t> and </a:t>
            </a:r>
            <a:r>
              <a:rPr lang="en-US" sz="1200" dirty="0" err="1">
                <a:solidFill>
                  <a:schemeClr val="accent1"/>
                </a:solidFill>
              </a:rPr>
              <a:t>Nobivac</a:t>
            </a:r>
            <a:r>
              <a:rPr lang="en-US" sz="1200" dirty="0">
                <a:solidFill>
                  <a:schemeClr val="accent1"/>
                </a:solidFill>
              </a:rPr>
              <a:t> EDGE</a:t>
            </a:r>
            <a:r>
              <a:rPr lang="en-US" sz="900" baseline="55000" dirty="0">
                <a:solidFill>
                  <a:schemeClr val="accent1"/>
                </a:solidFill>
              </a:rPr>
              <a:t>®</a:t>
            </a:r>
            <a:r>
              <a:rPr lang="en-US" sz="1200" dirty="0">
                <a:solidFill>
                  <a:schemeClr val="accent1"/>
                </a:solidFill>
              </a:rPr>
              <a:t> Lepto</a:t>
            </a:r>
            <a:r>
              <a:rPr lang="en-US" sz="1200" baseline="-25000" dirty="0">
                <a:solidFill>
                  <a:schemeClr val="accent1"/>
                </a:solidFill>
              </a:rPr>
              <a:t>4</a:t>
            </a:r>
            <a:r>
              <a:rPr lang="en-US" sz="1200" dirty="0">
                <a:solidFill>
                  <a:schemeClr val="accent1"/>
                </a:solidFill>
              </a:rPr>
              <a:t> can be used interchangeably. </a:t>
            </a:r>
          </a:p>
          <a:p>
            <a:pPr marL="742950" lvl="1" indent="-285750"/>
            <a:endParaRPr lang="pt-BR" sz="1600" dirty="0"/>
          </a:p>
        </p:txBody>
      </p:sp>
    </p:spTree>
    <p:extLst>
      <p:ext uri="{BB962C8B-B14F-4D97-AF65-F5344CB8AC3E}">
        <p14:creationId xmlns:p14="http://schemas.microsoft.com/office/powerpoint/2010/main" val="1770322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urple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ink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iwinkle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l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reen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ime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Yellow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range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d Theme">
  <a:themeElements>
    <a:clrScheme name="Nobivac Myxo-RHD PLUS">
      <a:dk1>
        <a:srgbClr val="343433"/>
      </a:dk1>
      <a:lt1>
        <a:srgbClr val="FFFFFF"/>
      </a:lt1>
      <a:dk2>
        <a:srgbClr val="626362"/>
      </a:dk2>
      <a:lt2>
        <a:srgbClr val="D6D7D6"/>
      </a:lt2>
      <a:accent1>
        <a:srgbClr val="007096"/>
      </a:accent1>
      <a:accent2>
        <a:srgbClr val="28A546"/>
      </a:accent2>
      <a:accent3>
        <a:srgbClr val="A5A5A5"/>
      </a:accent3>
      <a:accent4>
        <a:srgbClr val="4BBDD3"/>
      </a:accent4>
      <a:accent5>
        <a:srgbClr val="782A7A"/>
      </a:accent5>
      <a:accent6>
        <a:srgbClr val="B4B4B3"/>
      </a:accent6>
      <a:hlink>
        <a:srgbClr val="7D2B7B"/>
      </a:hlink>
      <a:folHlink>
        <a:srgbClr val="62225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sisl xmlns:xsi="http://www.w3.org/2001/XMLSchema-instance" xmlns:xsd="http://www.w3.org/2001/XMLSchema" xmlns="http://www.boldonjames.com/2008/01/sie/internal/label" sislVersion="0" policy="a10f9ac0-5937-4b4f-b459-96aedd9ed2c5" origin="userSelected">
  <element uid="9920fcc9-9f43-4d43-9e3e-b98a219cfd55" value=""/>
</sisl>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6965FF6B2B49D7429BD8DC73F859750E" ma:contentTypeVersion="13" ma:contentTypeDescription="Create a new document." ma:contentTypeScope="" ma:versionID="d15689a02f9d32d9c25929ca22e30d05">
  <xsd:schema xmlns:xsd="http://www.w3.org/2001/XMLSchema" xmlns:xs="http://www.w3.org/2001/XMLSchema" xmlns:p="http://schemas.microsoft.com/office/2006/metadata/properties" xmlns:ns3="8cca182f-52a6-45a9-9849-a55b99844287" xmlns:ns4="4f740403-c337-455b-ad03-a96326f53e27" targetNamespace="http://schemas.microsoft.com/office/2006/metadata/properties" ma:root="true" ma:fieldsID="f5c11dd8ea23636cb507fae56b88ba3a" ns3:_="" ns4:_="">
    <xsd:import namespace="8cca182f-52a6-45a9-9849-a55b99844287"/>
    <xsd:import namespace="4f740403-c337-455b-ad03-a96326f53e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a182f-52a6-45a9-9849-a55b99844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740403-c337-455b-ad03-a96326f53e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2E976F-459A-4BB2-87E0-1F849932D786}">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67A0E0D6-AB57-4DBA-9E09-65BDEF191DF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5D7AE46-4CFF-410D-A3E1-869BFAE96FD5}">
  <ds:schemaRefs>
    <ds:schemaRef ds:uri="http://schemas.microsoft.com/sharepoint/v3/contenttype/forms"/>
  </ds:schemaRefs>
</ds:datastoreItem>
</file>

<file path=customXml/itemProps4.xml><?xml version="1.0" encoding="utf-8"?>
<ds:datastoreItem xmlns:ds="http://schemas.openxmlformats.org/officeDocument/2006/customXml" ds:itemID="{EEDBF466-4E9C-46B5-9945-48DE49A037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a182f-52a6-45a9-9849-a55b99844287"/>
    <ds:schemaRef ds:uri="4f740403-c337-455b-ad03-a96326f53e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10146</TotalTime>
  <Words>1964</Words>
  <Application>Microsoft Office PowerPoint</Application>
  <PresentationFormat>On-screen Show (16:9)</PresentationFormat>
  <Paragraphs>133</Paragraphs>
  <Slides>12</Slides>
  <Notes>12</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12</vt:i4>
      </vt:variant>
    </vt:vector>
  </HeadingPairs>
  <TitlesOfParts>
    <vt:vector size="29" baseType="lpstr">
      <vt:lpstr>MS PGothic</vt:lpstr>
      <vt:lpstr>Arial</vt:lpstr>
      <vt:lpstr>Calibri</vt:lpstr>
      <vt:lpstr>Calibri (Body)</vt:lpstr>
      <vt:lpstr>Times New Roman</vt:lpstr>
      <vt:lpstr>Tw Cen MT</vt:lpstr>
      <vt:lpstr>Tw Cen MT Condensed</vt:lpstr>
      <vt:lpstr>Purple Theme</vt:lpstr>
      <vt:lpstr>Periwinkle Theme</vt:lpstr>
      <vt:lpstr>Blue Theme</vt:lpstr>
      <vt:lpstr>Teal Theme</vt:lpstr>
      <vt:lpstr>Green Theme</vt:lpstr>
      <vt:lpstr>Lime Theme</vt:lpstr>
      <vt:lpstr>Yellow Theme</vt:lpstr>
      <vt:lpstr>Orange Theme</vt:lpstr>
      <vt:lpstr>Red Theme</vt:lpstr>
      <vt:lpstr>Pink Theme</vt:lpstr>
      <vt:lpstr>Nobivac® Vaccine Guarantee  Merck Animal Health</vt:lpstr>
      <vt:lpstr>Guarantee terms</vt:lpstr>
      <vt:lpstr>Duration of support</vt:lpstr>
      <vt:lpstr>Duration of support: Canine vaccines</vt:lpstr>
      <vt:lpstr>Duration of support: Feline vaccines</vt:lpstr>
      <vt:lpstr>Program details</vt:lpstr>
      <vt:lpstr>Program details</vt:lpstr>
      <vt:lpstr>Disease-specific terms</vt:lpstr>
      <vt:lpstr>Disease-specific terms</vt:lpstr>
      <vt:lpstr>Disease-specific terms</vt:lpstr>
      <vt:lpstr>Steps for reporting a product complaint to Merck Animal Health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Rogers</dc:creator>
  <cp:lastModifiedBy>Ambrose, Joseph</cp:lastModifiedBy>
  <cp:revision>654</cp:revision>
  <cp:lastPrinted>2021-01-20T15:06:45Z</cp:lastPrinted>
  <dcterms:created xsi:type="dcterms:W3CDTF">2019-10-16T14:36:51Z</dcterms:created>
  <dcterms:modified xsi:type="dcterms:W3CDTF">2024-10-08T13:33:45Z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90eecd29-b3bb-45c2-9e98-ae1a4f8668df</vt:lpwstr>
  </property>
  <property fmtid="{D5CDD505-2E9C-101B-9397-08002B2CF9AE}" pid="3" name="bjSaver">
    <vt:lpwstr>vyltroEKXM5EnuW6V531YiF4RabNNjh8</vt:lpwstr>
  </property>
  <property fmtid="{D5CDD505-2E9C-101B-9397-08002B2CF9AE}" pid="4"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5" name="bjDocumentLabelXML-0">
    <vt:lpwstr>ames.com/2008/01/sie/internal/label"&gt;&lt;element uid="9920fcc9-9f43-4d43-9e3e-b98a219cfd55" value="" /&gt;&lt;/sisl&gt;</vt:lpwstr>
  </property>
  <property fmtid="{D5CDD505-2E9C-101B-9397-08002B2CF9AE}" pid="6" name="bjDocumentSecurityLabel">
    <vt:lpwstr>Not Classified</vt:lpwstr>
  </property>
  <property fmtid="{D5CDD505-2E9C-101B-9397-08002B2CF9AE}" pid="7" name="ArticulateGUID">
    <vt:lpwstr>16783293-5624-448B-98BB-B3FECC1EEF45</vt:lpwstr>
  </property>
  <property fmtid="{D5CDD505-2E9C-101B-9397-08002B2CF9AE}" pid="8" name="ArticulatePath">
    <vt:lpwstr>MAHI-85345_Myxo-RHD PLUS toolkit_TechPresentation_v3b</vt:lpwstr>
  </property>
  <property fmtid="{D5CDD505-2E9C-101B-9397-08002B2CF9AE}" pid="9" name="ContentTypeId">
    <vt:lpwstr>0x0101006965FF6B2B49D7429BD8DC73F859750E</vt:lpwstr>
  </property>
  <property fmtid="{D5CDD505-2E9C-101B-9397-08002B2CF9AE}" pid="10" name="MSIP_Label_e81acc0d-dcc4-4dc9-a2c5-be70b05a2fe6_Enabled">
    <vt:lpwstr>true</vt:lpwstr>
  </property>
  <property fmtid="{D5CDD505-2E9C-101B-9397-08002B2CF9AE}" pid="11" name="MSIP_Label_e81acc0d-dcc4-4dc9-a2c5-be70b05a2fe6_SetDate">
    <vt:lpwstr>2024-09-04T16:25:49Z</vt:lpwstr>
  </property>
  <property fmtid="{D5CDD505-2E9C-101B-9397-08002B2CF9AE}" pid="12" name="MSIP_Label_e81acc0d-dcc4-4dc9-a2c5-be70b05a2fe6_Method">
    <vt:lpwstr>Privileged</vt:lpwstr>
  </property>
  <property fmtid="{D5CDD505-2E9C-101B-9397-08002B2CF9AE}" pid="13" name="MSIP_Label_e81acc0d-dcc4-4dc9-a2c5-be70b05a2fe6_Name">
    <vt:lpwstr>e81acc0d-dcc4-4dc9-a2c5-be70b05a2fe6</vt:lpwstr>
  </property>
  <property fmtid="{D5CDD505-2E9C-101B-9397-08002B2CF9AE}" pid="14" name="MSIP_Label_e81acc0d-dcc4-4dc9-a2c5-be70b05a2fe6_SiteId">
    <vt:lpwstr>a00de4ec-48a8-43a6-be74-e31274e2060d</vt:lpwstr>
  </property>
  <property fmtid="{D5CDD505-2E9C-101B-9397-08002B2CF9AE}" pid="15" name="MSIP_Label_e81acc0d-dcc4-4dc9-a2c5-be70b05a2fe6_ActionId">
    <vt:lpwstr>1fbbf18e-6d12-4d41-8f7d-0a32c159fa2a</vt:lpwstr>
  </property>
  <property fmtid="{D5CDD505-2E9C-101B-9397-08002B2CF9AE}" pid="16" name="MSIP_Label_e81acc0d-dcc4-4dc9-a2c5-be70b05a2fe6_ContentBits">
    <vt:lpwstr>0</vt:lpwstr>
  </property>
</Properties>
</file>